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Ex1.xml" ContentType="application/vnd.ms-office.chartex+xml"/>
  <Override PartName="/ppt/charts/style2.xml" ContentType="application/vnd.ms-office.chartstyle+xml"/>
  <Override PartName="/ppt/charts/colors2.xml" ContentType="application/vnd.ms-office.chartcolorstyle+xml"/>
  <Override PartName="/ppt/charts/chart2.xml" ContentType="application/vnd.openxmlformats-officedocument.drawingml.chart+xml"/>
  <Override PartName="/ppt/charts/style3.xml" ContentType="application/vnd.ms-office.chartstyle+xml"/>
  <Override PartName="/ppt/charts/colors3.xml" ContentType="application/vnd.ms-office.chartcolorstyle+xml"/>
  <Override PartName="/ppt/charts/chart3.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3.xml" ContentType="application/vnd.openxmlformats-officedocument.presentationml.notesSlide+xml"/>
  <Override PartName="/ppt/charts/chart4.xml" ContentType="application/vnd.openxmlformats-officedocument.drawingml.chart+xml"/>
  <Override PartName="/ppt/charts/style5.xml" ContentType="application/vnd.ms-office.chartstyle+xml"/>
  <Override PartName="/ppt/charts/colors5.xml" ContentType="application/vnd.ms-office.chartcolorstyle+xml"/>
  <Override PartName="/ppt/charts/chart5.xml" ContentType="application/vnd.openxmlformats-officedocument.drawingml.chart+xml"/>
  <Override PartName="/ppt/charts/style6.xml" ContentType="application/vnd.ms-office.chartstyle+xml"/>
  <Override PartName="/ppt/charts/colors6.xml" ContentType="application/vnd.ms-office.chartcolorstyle+xml"/>
  <Override PartName="/ppt/charts/chart6.xml" ContentType="application/vnd.openxmlformats-officedocument.drawingml.chart+xml"/>
  <Override PartName="/ppt/charts/style7.xml" ContentType="application/vnd.ms-office.chartstyle+xml"/>
  <Override PartName="/ppt/charts/colors7.xml" ContentType="application/vnd.ms-office.chartcolorstyle+xml"/>
  <Override PartName="/ppt/charts/chart7.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0" r:id="rId5"/>
  </p:sldMasterIdLst>
  <p:notesMasterIdLst>
    <p:notesMasterId r:id="rId47"/>
  </p:notesMasterIdLst>
  <p:handoutMasterIdLst>
    <p:handoutMasterId r:id="rId48"/>
  </p:handoutMasterIdLst>
  <p:sldIdLst>
    <p:sldId id="313" r:id="rId6"/>
    <p:sldId id="257" r:id="rId7"/>
    <p:sldId id="258" r:id="rId8"/>
    <p:sldId id="259" r:id="rId9"/>
    <p:sldId id="297" r:id="rId10"/>
    <p:sldId id="298" r:id="rId11"/>
    <p:sldId id="319" r:id="rId12"/>
    <p:sldId id="299" r:id="rId13"/>
    <p:sldId id="303" r:id="rId14"/>
    <p:sldId id="318" r:id="rId15"/>
    <p:sldId id="317" r:id="rId16"/>
    <p:sldId id="320" r:id="rId17"/>
    <p:sldId id="315" r:id="rId18"/>
    <p:sldId id="321" r:id="rId19"/>
    <p:sldId id="295" r:id="rId20"/>
    <p:sldId id="331" r:id="rId21"/>
    <p:sldId id="307" r:id="rId22"/>
    <p:sldId id="308" r:id="rId23"/>
    <p:sldId id="272" r:id="rId24"/>
    <p:sldId id="282" r:id="rId25"/>
    <p:sldId id="283" r:id="rId26"/>
    <p:sldId id="284" r:id="rId27"/>
    <p:sldId id="291" r:id="rId28"/>
    <p:sldId id="273" r:id="rId29"/>
    <p:sldId id="274" r:id="rId30"/>
    <p:sldId id="275" r:id="rId31"/>
    <p:sldId id="276" r:id="rId32"/>
    <p:sldId id="327" r:id="rId33"/>
    <p:sldId id="278" r:id="rId34"/>
    <p:sldId id="279" r:id="rId35"/>
    <p:sldId id="280" r:id="rId36"/>
    <p:sldId id="265" r:id="rId37"/>
    <p:sldId id="322" r:id="rId38"/>
    <p:sldId id="323" r:id="rId39"/>
    <p:sldId id="324" r:id="rId40"/>
    <p:sldId id="325" r:id="rId41"/>
    <p:sldId id="328" r:id="rId42"/>
    <p:sldId id="329" r:id="rId43"/>
    <p:sldId id="330" r:id="rId44"/>
    <p:sldId id="285" r:id="rId45"/>
    <p:sldId id="286" r:id="rId46"/>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24" userDrawn="1">
          <p15:clr>
            <a:srgbClr val="A4A3A4"/>
          </p15:clr>
        </p15:guide>
        <p15:guide id="2" orient="horz" pos="2641" userDrawn="1">
          <p15:clr>
            <a:srgbClr val="A4A3A4"/>
          </p15:clr>
        </p15:guide>
        <p15:guide id="3" orient="horz" pos="990">
          <p15:clr>
            <a:srgbClr val="A4A3A4"/>
          </p15:clr>
        </p15:guide>
        <p15:guide id="4" orient="horz" pos="3094" userDrawn="1">
          <p15:clr>
            <a:srgbClr val="A4A3A4"/>
          </p15:clr>
        </p15:guide>
        <p15:guide id="5" orient="horz" pos="577" userDrawn="1">
          <p15:clr>
            <a:srgbClr val="A4A3A4"/>
          </p15:clr>
        </p15:guide>
        <p15:guide id="7" orient="horz" pos="758">
          <p15:clr>
            <a:srgbClr val="A4A3A4"/>
          </p15:clr>
        </p15:guide>
        <p15:guide id="8" orient="horz" pos="145">
          <p15:clr>
            <a:srgbClr val="A4A3A4"/>
          </p15:clr>
        </p15:guide>
        <p15:guide id="9" orient="horz" pos="1688">
          <p15:clr>
            <a:srgbClr val="A4A3A4"/>
          </p15:clr>
        </p15:guide>
        <p15:guide id="10" orient="horz" pos="2828">
          <p15:clr>
            <a:srgbClr val="A4A3A4"/>
          </p15:clr>
        </p15:guide>
        <p15:guide id="11" pos="5579" userDrawn="1">
          <p15:clr>
            <a:srgbClr val="A4A3A4"/>
          </p15:clr>
        </p15:guide>
        <p15:guide id="13" pos="2906">
          <p15:clr>
            <a:srgbClr val="A4A3A4"/>
          </p15:clr>
        </p15:guide>
        <p15:guide id="16" pos="3018">
          <p15:clr>
            <a:srgbClr val="A4A3A4"/>
          </p15:clr>
        </p15:guide>
        <p15:guide id="17" pos="2791">
          <p15:clr>
            <a:srgbClr val="A4A3A4"/>
          </p15:clr>
        </p15:guide>
        <p15:guide id="18" pos="181"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ackie Barlow" initials="" lastIdx="6"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94E9B"/>
    <a:srgbClr val="EE5270"/>
    <a:srgbClr val="219772"/>
    <a:srgbClr val="F9F7F0"/>
    <a:srgbClr val="EC6F81"/>
    <a:srgbClr val="F4BD4F"/>
    <a:srgbClr val="23553D"/>
    <a:srgbClr val="173728"/>
    <a:srgbClr val="47D7AC"/>
    <a:srgbClr val="888B8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Estilo temático 1 - Énfasis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F2DE63D5-997A-4646-A377-4702673A728D}" styleName="Estilo claro 2 - Acento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FECB4D8-DB02-4DC6-A0A2-4F2EBAE1DC90}" styleName="Estilo medio 1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Estilo medio 1 - Énfasi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FABFCF23-3B69-468F-B69F-88F6DE6A72F2}" styleName="Estilo medio 1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C083E6E3-FA7D-4D7B-A595-EF9225AFEA82}" styleName="Estilo claro 1 - Acento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EB344D84-9AFB-497E-A393-DC336BA19D2E}" styleName="Estilo medio 3 - Énfasis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D27102A9-8310-4765-A935-A1911B00CA55}" styleName="Estilo claro 1 - Acento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06799F8-075E-4A3A-A7F6-7FBC6576F1A4}" styleName="Estilo temático 2 - Énfasis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8799B23B-EC83-4686-B30A-512413B5E67A}" styleName="Estilo claro 3 - Acento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9631B5-78F2-41C9-869B-9F39066F8104}" styleName="Estilo medio 3 - Énfasis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8B1032C-EA38-4F05-BA0D-38AFFFC7BED3}" styleName="Estilo claro 3 - Acento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72833802-FEF1-4C79-8D5D-14CF1EAF98D9}" styleName="Estilo claro 2 - Acento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DCAF9ED-07DC-4A11-8D7F-57B35C25682E}" styleName="Estilo medio 1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684" autoAdjust="0"/>
    <p:restoredTop sz="95414" autoAdjust="0"/>
  </p:normalViewPr>
  <p:slideViewPr>
    <p:cSldViewPr snapToGrid="0" snapToObjects="1">
      <p:cViewPr varScale="1">
        <p:scale>
          <a:sx n="248" d="100"/>
          <a:sy n="248" d="100"/>
        </p:scale>
        <p:origin x="1496" y="184"/>
      </p:cViewPr>
      <p:guideLst>
        <p:guide orient="horz" pos="1824"/>
        <p:guide orient="horz" pos="2641"/>
        <p:guide orient="horz" pos="990"/>
        <p:guide orient="horz" pos="3094"/>
        <p:guide orient="horz" pos="577"/>
        <p:guide orient="horz" pos="758"/>
        <p:guide orient="horz" pos="145"/>
        <p:guide orient="horz" pos="1688"/>
        <p:guide orient="horz" pos="2828"/>
        <p:guide pos="5579"/>
        <p:guide pos="2906"/>
        <p:guide pos="3018"/>
        <p:guide pos="2791"/>
        <p:guide pos="181"/>
      </p:guideLst>
    </p:cSldViewPr>
  </p:slideViewPr>
  <p:outlineViewPr>
    <p:cViewPr>
      <p:scale>
        <a:sx n="33" d="100"/>
        <a:sy n="33" d="100"/>
      </p:scale>
      <p:origin x="0" y="0"/>
    </p:cViewPr>
  </p:outlineViewPr>
  <p:notesTextViewPr>
    <p:cViewPr>
      <p:scale>
        <a:sx n="3" d="2"/>
        <a:sy n="3" d="2"/>
      </p:scale>
      <p:origin x="0" y="0"/>
    </p:cViewPr>
  </p:notesTextViewPr>
  <p:sorterViewPr>
    <p:cViewPr>
      <p:scale>
        <a:sx n="80" d="100"/>
        <a:sy n="80" d="100"/>
      </p:scale>
      <p:origin x="0" y="0"/>
    </p:cViewPr>
  </p:sorterViewPr>
  <p:notesViewPr>
    <p:cSldViewPr snapToGrid="0" snapToObjects="1">
      <p:cViewPr varScale="1">
        <p:scale>
          <a:sx n="67" d="100"/>
          <a:sy n="67" d="100"/>
        </p:scale>
        <p:origin x="2748"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ableStyles" Target="tableStyles.xml"/><Relationship Id="rId5" Type="http://schemas.openxmlformats.org/officeDocument/2006/relationships/slideMaster" Target="slideMasters/slide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handoutMaster" Target="handoutMasters/handoutMaster1.xml"/><Relationship Id="rId8" Type="http://schemas.openxmlformats.org/officeDocument/2006/relationships/slide" Target="slides/slide3.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Hoja_de_c_lculo_de_Microsoft_Excel.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Hoja_de_c_lculo_de_Microsoft_Excel2.xlsx"/><Relationship Id="rId2" Type="http://schemas.microsoft.com/office/2011/relationships/chartColorStyle" Target="colors3.xml"/><Relationship Id="rId1" Type="http://schemas.microsoft.com/office/2011/relationships/chartStyle" Target="style3.xml"/></Relationships>
</file>

<file path=ppt/charts/_rels/chart3.xml.rels><?xml version="1.0" encoding="UTF-8" standalone="yes"?>
<Relationships xmlns="http://schemas.openxmlformats.org/package/2006/relationships"><Relationship Id="rId3" Type="http://schemas.openxmlformats.org/officeDocument/2006/relationships/package" Target="../embeddings/Hoja_de_c_lculo_de_Microsoft_Excel3.xlsx"/><Relationship Id="rId2" Type="http://schemas.microsoft.com/office/2011/relationships/chartColorStyle" Target="colors4.xml"/><Relationship Id="rId1" Type="http://schemas.microsoft.com/office/2011/relationships/chartStyle" Target="style4.xml"/></Relationships>
</file>

<file path=ppt/charts/_rels/chart4.xml.rels><?xml version="1.0" encoding="UTF-8" standalone="yes"?>
<Relationships xmlns="http://schemas.openxmlformats.org/package/2006/relationships"><Relationship Id="rId3" Type="http://schemas.openxmlformats.org/officeDocument/2006/relationships/package" Target="../embeddings/Hoja_de_c_lculo_de_Microsoft_Excel4.xlsx"/><Relationship Id="rId2" Type="http://schemas.microsoft.com/office/2011/relationships/chartColorStyle" Target="colors5.xml"/><Relationship Id="rId1" Type="http://schemas.microsoft.com/office/2011/relationships/chartStyle" Target="style5.xml"/></Relationships>
</file>

<file path=ppt/charts/_rels/chart5.xml.rels><?xml version="1.0" encoding="UTF-8" standalone="yes"?>
<Relationships xmlns="http://schemas.openxmlformats.org/package/2006/relationships"><Relationship Id="rId3" Type="http://schemas.openxmlformats.org/officeDocument/2006/relationships/package" Target="../embeddings/Hoja_de_c_lculo_de_Microsoft_Excel5.xlsx"/><Relationship Id="rId2" Type="http://schemas.microsoft.com/office/2011/relationships/chartColorStyle" Target="colors6.xml"/><Relationship Id="rId1" Type="http://schemas.microsoft.com/office/2011/relationships/chartStyle" Target="style6.xml"/></Relationships>
</file>

<file path=ppt/charts/_rels/chart6.xml.rels><?xml version="1.0" encoding="UTF-8" standalone="yes"?>
<Relationships xmlns="http://schemas.openxmlformats.org/package/2006/relationships"><Relationship Id="rId3" Type="http://schemas.openxmlformats.org/officeDocument/2006/relationships/package" Target="../embeddings/Hoja_de_c_lculo_de_Microsoft_Excel6.xlsx"/><Relationship Id="rId2" Type="http://schemas.microsoft.com/office/2011/relationships/chartColorStyle" Target="colors7.xml"/><Relationship Id="rId1" Type="http://schemas.microsoft.com/office/2011/relationships/chartStyle" Target="style7.xml"/></Relationships>
</file>

<file path=ppt/charts/_rels/chart7.xml.rels><?xml version="1.0" encoding="UTF-8" standalone="yes"?>
<Relationships xmlns="http://schemas.openxmlformats.org/package/2006/relationships"><Relationship Id="rId3" Type="http://schemas.openxmlformats.org/officeDocument/2006/relationships/package" Target="../embeddings/Hoja_de_c_lculo_de_Microsoft_Excel7.xlsx"/><Relationship Id="rId2" Type="http://schemas.microsoft.com/office/2011/relationships/chartColorStyle" Target="colors8.xml"/><Relationship Id="rId1" Type="http://schemas.microsoft.com/office/2011/relationships/chartStyle" Target="style8.xml"/></Relationships>
</file>

<file path=ppt/charts/_rels/chartEx1.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package" Target="../embeddings/Hoja_de_c_lculo_de_Microsoft_Excel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s-ES" b="0" i="0" dirty="0" err="1">
                <a:solidFill>
                  <a:schemeClr val="tx1"/>
                </a:solidFill>
                <a:latin typeface="DM Sans 14pt" pitchFamily="2" charset="77"/>
              </a:rPr>
              <a:t>Title</a:t>
            </a:r>
            <a:endParaRPr lang="es-ES" b="0" i="0" dirty="0">
              <a:solidFill>
                <a:schemeClr val="tx1"/>
              </a:solidFill>
              <a:latin typeface="DM Sans 14pt" pitchFamily="2" charset="77"/>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s-ES"/>
        </a:p>
      </c:txPr>
    </c:title>
    <c:autoTitleDeleted val="0"/>
    <c:plotArea>
      <c:layout/>
      <c:barChart>
        <c:barDir val="col"/>
        <c:grouping val="stacked"/>
        <c:varyColors val="0"/>
        <c:ser>
          <c:idx val="0"/>
          <c:order val="0"/>
          <c:tx>
            <c:strRef>
              <c:f>Hoja1!$B$1</c:f>
              <c:strCache>
                <c:ptCount val="1"/>
                <c:pt idx="0">
                  <c:v>Serie 1</c:v>
                </c:pt>
              </c:strCache>
            </c:strRef>
          </c:tx>
          <c:spPr>
            <a:solidFill>
              <a:schemeClr val="accent2">
                <a:shade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s-E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Hoja1!$A$2:$A$5</c:f>
              <c:strCache>
                <c:ptCount val="4"/>
                <c:pt idx="0">
                  <c:v>Categoría 1</c:v>
                </c:pt>
                <c:pt idx="1">
                  <c:v>Categoría 2</c:v>
                </c:pt>
                <c:pt idx="2">
                  <c:v>Categoría 3</c:v>
                </c:pt>
                <c:pt idx="3">
                  <c:v>Categoría 4</c:v>
                </c:pt>
              </c:strCache>
            </c:strRef>
          </c:cat>
          <c:val>
            <c:numRef>
              <c:f>Hoja1!$B$2:$B$5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445C-644E-9C67-1D6454A44393}"/>
            </c:ext>
          </c:extLst>
        </c:ser>
        <c:ser>
          <c:idx val="1"/>
          <c:order val="1"/>
          <c:tx>
            <c:strRef>
              <c:f>Hoja1!$C$1</c:f>
              <c:strCache>
                <c:ptCount val="1"/>
                <c:pt idx="0">
                  <c:v>Serie 2</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s-E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Hoja1!$A$2:$A$5</c:f>
              <c:strCache>
                <c:ptCount val="4"/>
                <c:pt idx="0">
                  <c:v>Categoría 1</c:v>
                </c:pt>
                <c:pt idx="1">
                  <c:v>Categoría 2</c:v>
                </c:pt>
                <c:pt idx="2">
                  <c:v>Categoría 3</c:v>
                </c:pt>
                <c:pt idx="3">
                  <c:v>Categoría 4</c:v>
                </c:pt>
              </c:strCache>
            </c:strRef>
          </c:cat>
          <c:val>
            <c:numRef>
              <c:f>Hoja1!$C$2:$C$5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445C-644E-9C67-1D6454A44393}"/>
            </c:ext>
          </c:extLst>
        </c:ser>
        <c:ser>
          <c:idx val="2"/>
          <c:order val="2"/>
          <c:tx>
            <c:strRef>
              <c:f>Hoja1!$D$1</c:f>
              <c:strCache>
                <c:ptCount val="1"/>
                <c:pt idx="0">
                  <c:v>Serie 3</c:v>
                </c:pt>
              </c:strCache>
            </c:strRef>
          </c:tx>
          <c:spPr>
            <a:solidFill>
              <a:schemeClr val="accent2">
                <a:tint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s-E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Hoja1!$A$2:$A$5</c:f>
              <c:strCache>
                <c:ptCount val="4"/>
                <c:pt idx="0">
                  <c:v>Categoría 1</c:v>
                </c:pt>
                <c:pt idx="1">
                  <c:v>Categoría 2</c:v>
                </c:pt>
                <c:pt idx="2">
                  <c:v>Categoría 3</c:v>
                </c:pt>
                <c:pt idx="3">
                  <c:v>Categoría 4</c:v>
                </c:pt>
              </c:strCache>
            </c:strRef>
          </c:cat>
          <c:val>
            <c:numRef>
              <c:f>Hoja1!$D$2:$D$5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445C-644E-9C67-1D6454A44393}"/>
            </c:ext>
          </c:extLst>
        </c:ser>
        <c:dLbls>
          <c:dLblPos val="ctr"/>
          <c:showLegendKey val="0"/>
          <c:showVal val="1"/>
          <c:showCatName val="0"/>
          <c:showSerName val="0"/>
          <c:showPercent val="0"/>
          <c:showBubbleSize val="0"/>
        </c:dLbls>
        <c:gapWidth val="150"/>
        <c:overlap val="100"/>
        <c:axId val="1155088703"/>
        <c:axId val="1155062223"/>
      </c:barChart>
      <c:catAx>
        <c:axId val="11550887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ES"/>
          </a:p>
        </c:txPr>
        <c:crossAx val="1155062223"/>
        <c:crosses val="autoZero"/>
        <c:auto val="1"/>
        <c:lblAlgn val="ctr"/>
        <c:lblOffset val="100"/>
        <c:noMultiLvlLbl val="0"/>
      </c:catAx>
      <c:valAx>
        <c:axId val="115506222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ES"/>
          </a:p>
        </c:txPr>
        <c:crossAx val="11550887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E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400" b="0" i="0" u="none" strike="noStrike" kern="1200" spc="0" baseline="0">
                <a:solidFill>
                  <a:srgbClr val="23553D"/>
                </a:solidFill>
                <a:latin typeface="+mn-lt"/>
                <a:ea typeface="+mn-ea"/>
                <a:cs typeface="+mn-cs"/>
              </a:defRPr>
            </a:pPr>
            <a:r>
              <a:rPr lang="es-ES" b="0" i="0" dirty="0" err="1">
                <a:latin typeface="DM Sans 14pt" pitchFamily="2" charset="77"/>
              </a:rPr>
              <a:t>Title</a:t>
            </a:r>
            <a:endParaRPr lang="es-ES" b="0" i="0" dirty="0">
              <a:latin typeface="DM Sans 14pt" pitchFamily="2" charset="77"/>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rgbClr val="23553D"/>
              </a:solidFill>
              <a:latin typeface="+mn-lt"/>
              <a:ea typeface="+mn-ea"/>
              <a:cs typeface="+mn-cs"/>
            </a:defRPr>
          </a:pPr>
          <a:endParaRPr lang="es-ES"/>
        </a:p>
      </c:txPr>
    </c:title>
    <c:autoTitleDeleted val="0"/>
    <c:plotArea>
      <c:layout/>
      <c:areaChart>
        <c:grouping val="standard"/>
        <c:varyColors val="0"/>
        <c:ser>
          <c:idx val="0"/>
          <c:order val="0"/>
          <c:tx>
            <c:strRef>
              <c:f>Hoja1!$B$1</c:f>
              <c:strCache>
                <c:ptCount val="1"/>
                <c:pt idx="0">
                  <c:v>Serie 1</c:v>
                </c:pt>
              </c:strCache>
            </c:strRef>
          </c:tx>
          <c:spPr>
            <a:solidFill>
              <a:schemeClr val="accent2">
                <a:shade val="76000"/>
              </a:schemeClr>
            </a:solidFill>
            <a:ln>
              <a:noFill/>
            </a:ln>
            <a:effectLst/>
          </c:spPr>
          <c:cat>
            <c:numRef>
              <c:f>Hoja1!$A$2:$A$6</c:f>
              <c:numCache>
                <c:formatCode>m/d/yy</c:formatCode>
                <c:ptCount val="5"/>
                <c:pt idx="0">
                  <c:v>37377</c:v>
                </c:pt>
                <c:pt idx="1">
                  <c:v>37408</c:v>
                </c:pt>
                <c:pt idx="2">
                  <c:v>37438</c:v>
                </c:pt>
                <c:pt idx="3">
                  <c:v>37469</c:v>
                </c:pt>
                <c:pt idx="4">
                  <c:v>37500</c:v>
                </c:pt>
              </c:numCache>
            </c:numRef>
          </c:cat>
          <c:val>
            <c:numRef>
              <c:f>Hoja1!$B$2:$B$6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01B1-814A-9E81-F5CD3CD93B56}"/>
            </c:ext>
          </c:extLst>
        </c:ser>
        <c:ser>
          <c:idx val="1"/>
          <c:order val="1"/>
          <c:tx>
            <c:strRef>
              <c:f>Hoja1!$C$1</c:f>
              <c:strCache>
                <c:ptCount val="1"/>
                <c:pt idx="0">
                  <c:v>Serie 2</c:v>
                </c:pt>
              </c:strCache>
            </c:strRef>
          </c:tx>
          <c:spPr>
            <a:solidFill>
              <a:schemeClr val="accent2">
                <a:tint val="77000"/>
              </a:schemeClr>
            </a:solidFill>
            <a:ln>
              <a:noFill/>
            </a:ln>
            <a:effectLst/>
          </c:spPr>
          <c:cat>
            <c:numRef>
              <c:f>Hoja1!$A$2:$A$6</c:f>
              <c:numCache>
                <c:formatCode>m/d/yy</c:formatCode>
                <c:ptCount val="5"/>
                <c:pt idx="0">
                  <c:v>37377</c:v>
                </c:pt>
                <c:pt idx="1">
                  <c:v>37408</c:v>
                </c:pt>
                <c:pt idx="2">
                  <c:v>37438</c:v>
                </c:pt>
                <c:pt idx="3">
                  <c:v>37469</c:v>
                </c:pt>
                <c:pt idx="4">
                  <c:v>37500</c:v>
                </c:pt>
              </c:numCache>
            </c:numRef>
          </c:cat>
          <c:val>
            <c:numRef>
              <c:f>Hoja1!$C$2:$C$6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01B1-814A-9E81-F5CD3CD93B56}"/>
            </c:ext>
          </c:extLst>
        </c:ser>
        <c:dLbls>
          <c:showLegendKey val="0"/>
          <c:showVal val="0"/>
          <c:showCatName val="0"/>
          <c:showSerName val="0"/>
          <c:showPercent val="0"/>
          <c:showBubbleSize val="0"/>
        </c:dLbls>
        <c:axId val="668559567"/>
        <c:axId val="668335647"/>
      </c:areaChart>
      <c:dateAx>
        <c:axId val="668559567"/>
        <c:scaling>
          <c:orientation val="minMax"/>
        </c:scaling>
        <c:delete val="0"/>
        <c:axPos val="b"/>
        <c:numFmt formatCode="m/d/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accent1"/>
                </a:solidFill>
                <a:latin typeface="+mn-lt"/>
                <a:ea typeface="+mn-ea"/>
                <a:cs typeface="+mn-cs"/>
              </a:defRPr>
            </a:pPr>
            <a:endParaRPr lang="es-ES"/>
          </a:p>
        </c:txPr>
        <c:crossAx val="668335647"/>
        <c:crosses val="autoZero"/>
        <c:auto val="1"/>
        <c:lblOffset val="100"/>
        <c:baseTimeUnit val="months"/>
      </c:dateAx>
      <c:valAx>
        <c:axId val="66833564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accent1"/>
                </a:solidFill>
                <a:latin typeface="+mn-lt"/>
                <a:ea typeface="+mn-ea"/>
                <a:cs typeface="+mn-cs"/>
              </a:defRPr>
            </a:pPr>
            <a:endParaRPr lang="es-ES"/>
          </a:p>
        </c:txPr>
        <c:crossAx val="668559567"/>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accent1"/>
              </a:solidFill>
              <a:latin typeface="+mn-lt"/>
              <a:ea typeface="+mn-ea"/>
              <a:cs typeface="+mn-cs"/>
            </a:defRPr>
          </a:pPr>
          <a:endParaRPr lang="es-ES"/>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rgbClr val="23553D"/>
                </a:solidFill>
                <a:latin typeface="+mn-lt"/>
                <a:ea typeface="+mn-ea"/>
                <a:cs typeface="+mn-cs"/>
              </a:defRPr>
            </a:pPr>
            <a:r>
              <a:rPr lang="es-ES" b="0" i="0" dirty="0" err="1">
                <a:latin typeface="DM Sans 14pt" pitchFamily="2" charset="77"/>
              </a:rPr>
              <a:t>Title</a:t>
            </a:r>
            <a:endParaRPr lang="es-ES" b="0" i="0" dirty="0">
              <a:latin typeface="DM Sans 14pt" pitchFamily="2" charset="77"/>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rgbClr val="23553D"/>
              </a:solidFill>
              <a:latin typeface="+mn-lt"/>
              <a:ea typeface="+mn-ea"/>
              <a:cs typeface="+mn-cs"/>
            </a:defRPr>
          </a:pPr>
          <a:endParaRPr lang="es-ES"/>
        </a:p>
      </c:txPr>
    </c:title>
    <c:autoTitleDeleted val="0"/>
    <c:plotArea>
      <c:layout/>
      <c:lineChart>
        <c:grouping val="standard"/>
        <c:varyColors val="0"/>
        <c:ser>
          <c:idx val="0"/>
          <c:order val="0"/>
          <c:tx>
            <c:strRef>
              <c:f>Hoja1!$B$1</c:f>
              <c:strCache>
                <c:ptCount val="1"/>
                <c:pt idx="0">
                  <c:v>Serie 1</c:v>
                </c:pt>
              </c:strCache>
            </c:strRef>
          </c:tx>
          <c:spPr>
            <a:ln w="28575" cap="rnd">
              <a:solidFill>
                <a:schemeClr val="accent1"/>
              </a:solidFill>
              <a:round/>
            </a:ln>
            <a:effectLst/>
          </c:spPr>
          <c:marker>
            <c:symbol val="none"/>
          </c:marker>
          <c:cat>
            <c:strRef>
              <c:f>Hoja1!$A$2:$A$5</c:f>
              <c:strCache>
                <c:ptCount val="4"/>
                <c:pt idx="0">
                  <c:v>Categoría 1</c:v>
                </c:pt>
                <c:pt idx="1">
                  <c:v>Categoría 2</c:v>
                </c:pt>
                <c:pt idx="2">
                  <c:v>Categoría 3</c:v>
                </c:pt>
                <c:pt idx="3">
                  <c:v>Categoría 4</c:v>
                </c:pt>
              </c:strCache>
            </c:strRef>
          </c:cat>
          <c:val>
            <c:numRef>
              <c:f>Hoja1!$B$2:$B$5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916A-3E4E-9DD8-03B0C5F62A97}"/>
            </c:ext>
          </c:extLst>
        </c:ser>
        <c:ser>
          <c:idx val="1"/>
          <c:order val="1"/>
          <c:tx>
            <c:strRef>
              <c:f>Hoja1!$C$1</c:f>
              <c:strCache>
                <c:ptCount val="1"/>
                <c:pt idx="0">
                  <c:v>Serie 2</c:v>
                </c:pt>
              </c:strCache>
            </c:strRef>
          </c:tx>
          <c:spPr>
            <a:ln w="28575" cap="rnd">
              <a:solidFill>
                <a:schemeClr val="accent2"/>
              </a:solidFill>
              <a:round/>
            </a:ln>
            <a:effectLst/>
          </c:spPr>
          <c:marker>
            <c:symbol val="none"/>
          </c:marker>
          <c:cat>
            <c:strRef>
              <c:f>Hoja1!$A$2:$A$5</c:f>
              <c:strCache>
                <c:ptCount val="4"/>
                <c:pt idx="0">
                  <c:v>Categoría 1</c:v>
                </c:pt>
                <c:pt idx="1">
                  <c:v>Categoría 2</c:v>
                </c:pt>
                <c:pt idx="2">
                  <c:v>Categoría 3</c:v>
                </c:pt>
                <c:pt idx="3">
                  <c:v>Categoría 4</c:v>
                </c:pt>
              </c:strCache>
            </c:strRef>
          </c:cat>
          <c:val>
            <c:numRef>
              <c:f>Hoja1!$C$2:$C$5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916A-3E4E-9DD8-03B0C5F62A97}"/>
            </c:ext>
          </c:extLst>
        </c:ser>
        <c:ser>
          <c:idx val="2"/>
          <c:order val="2"/>
          <c:tx>
            <c:strRef>
              <c:f>Hoja1!$D$1</c:f>
              <c:strCache>
                <c:ptCount val="1"/>
                <c:pt idx="0">
                  <c:v>Serie 3</c:v>
                </c:pt>
              </c:strCache>
            </c:strRef>
          </c:tx>
          <c:spPr>
            <a:ln w="28575" cap="rnd">
              <a:solidFill>
                <a:schemeClr val="accent3"/>
              </a:solidFill>
              <a:round/>
            </a:ln>
            <a:effectLst/>
          </c:spPr>
          <c:marker>
            <c:symbol val="none"/>
          </c:marker>
          <c:cat>
            <c:strRef>
              <c:f>Hoja1!$A$2:$A$5</c:f>
              <c:strCache>
                <c:ptCount val="4"/>
                <c:pt idx="0">
                  <c:v>Categoría 1</c:v>
                </c:pt>
                <c:pt idx="1">
                  <c:v>Categoría 2</c:v>
                </c:pt>
                <c:pt idx="2">
                  <c:v>Categoría 3</c:v>
                </c:pt>
                <c:pt idx="3">
                  <c:v>Categoría 4</c:v>
                </c:pt>
              </c:strCache>
            </c:strRef>
          </c:cat>
          <c:val>
            <c:numRef>
              <c:f>Hoja1!$D$2:$D$5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916A-3E4E-9DD8-03B0C5F62A97}"/>
            </c:ext>
          </c:extLst>
        </c:ser>
        <c:dLbls>
          <c:showLegendKey val="0"/>
          <c:showVal val="0"/>
          <c:showCatName val="0"/>
          <c:showSerName val="0"/>
          <c:showPercent val="0"/>
          <c:showBubbleSize val="0"/>
        </c:dLbls>
        <c:smooth val="0"/>
        <c:axId val="545660623"/>
        <c:axId val="1005490399"/>
      </c:lineChart>
      <c:catAx>
        <c:axId val="5456606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accent1"/>
                </a:solidFill>
                <a:latin typeface="+mn-lt"/>
                <a:ea typeface="+mn-ea"/>
                <a:cs typeface="+mn-cs"/>
              </a:defRPr>
            </a:pPr>
            <a:endParaRPr lang="es-ES"/>
          </a:p>
        </c:txPr>
        <c:crossAx val="1005490399"/>
        <c:crosses val="autoZero"/>
        <c:auto val="1"/>
        <c:lblAlgn val="ctr"/>
        <c:lblOffset val="100"/>
        <c:noMultiLvlLbl val="0"/>
      </c:catAx>
      <c:valAx>
        <c:axId val="100549039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accent1"/>
                </a:solidFill>
                <a:latin typeface="+mn-lt"/>
                <a:ea typeface="+mn-ea"/>
                <a:cs typeface="+mn-cs"/>
              </a:defRPr>
            </a:pPr>
            <a:endParaRPr lang="es-ES"/>
          </a:p>
        </c:txPr>
        <c:crossAx val="54566062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accent1"/>
              </a:solidFill>
              <a:latin typeface="+mn-lt"/>
              <a:ea typeface="+mn-ea"/>
              <a:cs typeface="+mn-cs"/>
            </a:defRPr>
          </a:pPr>
          <a:endParaRPr lang="es-E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pPr>
      <a:endParaRPr lang="es-E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Hoja1!$B$1</c:f>
              <c:strCache>
                <c:ptCount val="1"/>
                <c:pt idx="0">
                  <c:v>Ventas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AE07-C64E-BCE4-6BFBB363EE11}"/>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3-AE07-C64E-BCE4-6BFBB363EE11}"/>
              </c:ext>
            </c:extLst>
          </c:dPt>
          <c:dPt>
            <c:idx val="2"/>
            <c:bubble3D val="0"/>
            <c:spPr>
              <a:solidFill>
                <a:schemeClr val="accent5"/>
              </a:solidFill>
              <a:ln w="19050">
                <a:solidFill>
                  <a:schemeClr val="lt1"/>
                </a:solidFill>
              </a:ln>
              <a:effectLst/>
            </c:spPr>
            <c:extLst>
              <c:ext xmlns:c16="http://schemas.microsoft.com/office/drawing/2014/chart" uri="{C3380CC4-5D6E-409C-BE32-E72D297353CC}">
                <c16:uniqueId val="{00000004-AE07-C64E-BCE4-6BFBB363EE11}"/>
              </c:ext>
            </c:extLst>
          </c:dPt>
          <c:dPt>
            <c:idx val="3"/>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5-AE07-C64E-BCE4-6BFBB363EE11}"/>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Hoja1!$A$2:$A$5</c:f>
              <c:strCache>
                <c:ptCount val="4"/>
                <c:pt idx="0">
                  <c:v>1er trim.</c:v>
                </c:pt>
                <c:pt idx="1">
                  <c:v>2º trim.</c:v>
                </c:pt>
                <c:pt idx="2">
                  <c:v>3er trim.</c:v>
                </c:pt>
                <c:pt idx="3">
                  <c:v>4º trim.</c:v>
                </c:pt>
              </c:strCache>
            </c:strRef>
          </c:cat>
          <c:val>
            <c:numRef>
              <c:f>Hoja1!$B$2:$B$5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AE07-C64E-BCE4-6BFBB363EE11}"/>
            </c:ext>
          </c:extLst>
        </c:ser>
        <c:dLbls>
          <c:dLblPos val="outEnd"/>
          <c:showLegendKey val="0"/>
          <c:showVal val="0"/>
          <c:showCatName val="1"/>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rgbClr val="219772"/>
              </a:solidFill>
              <a:latin typeface="+mn-lt"/>
              <a:ea typeface="+mn-ea"/>
              <a:cs typeface="+mn-cs"/>
            </a:defRPr>
          </a:pPr>
          <a:endParaRPr lang="es-E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pieChart>
        <c:varyColors val="1"/>
        <c:ser>
          <c:idx val="0"/>
          <c:order val="0"/>
          <c:tx>
            <c:strRef>
              <c:f>Hoja1!$B$1</c:f>
              <c:strCache>
                <c:ptCount val="1"/>
                <c:pt idx="0">
                  <c:v>Ventas</c:v>
                </c:pt>
              </c:strCache>
            </c:strRef>
          </c:tx>
          <c:dPt>
            <c:idx val="0"/>
            <c:bubble3D val="0"/>
            <c:spPr>
              <a:solidFill>
                <a:schemeClr val="accent2">
                  <a:tint val="58000"/>
                </a:schemeClr>
              </a:solidFill>
              <a:ln w="19050">
                <a:solidFill>
                  <a:schemeClr val="lt1"/>
                </a:solidFill>
              </a:ln>
              <a:effectLst/>
            </c:spPr>
            <c:extLst>
              <c:ext xmlns:c16="http://schemas.microsoft.com/office/drawing/2014/chart" uri="{C3380CC4-5D6E-409C-BE32-E72D297353CC}">
                <c16:uniqueId val="{00000003-7685-B24B-B94B-322929E8B8B1}"/>
              </c:ext>
            </c:extLst>
          </c:dPt>
          <c:dPt>
            <c:idx val="1"/>
            <c:bubble3D val="0"/>
            <c:spPr>
              <a:solidFill>
                <a:schemeClr val="accent2">
                  <a:tint val="86000"/>
                </a:schemeClr>
              </a:solidFill>
              <a:ln w="19050">
                <a:solidFill>
                  <a:schemeClr val="lt1"/>
                </a:solidFill>
              </a:ln>
              <a:effectLst/>
            </c:spPr>
            <c:extLst>
              <c:ext xmlns:c16="http://schemas.microsoft.com/office/drawing/2014/chart" uri="{C3380CC4-5D6E-409C-BE32-E72D297353CC}">
                <c16:uniqueId val="{00000004-7685-B24B-B94B-322929E8B8B1}"/>
              </c:ext>
            </c:extLst>
          </c:dPt>
          <c:dPt>
            <c:idx val="2"/>
            <c:bubble3D val="0"/>
            <c:spPr>
              <a:solidFill>
                <a:schemeClr val="accent2">
                  <a:shade val="86000"/>
                </a:schemeClr>
              </a:solidFill>
              <a:ln w="19050">
                <a:solidFill>
                  <a:schemeClr val="lt1"/>
                </a:solidFill>
              </a:ln>
              <a:effectLst/>
            </c:spPr>
            <c:extLst>
              <c:ext xmlns:c16="http://schemas.microsoft.com/office/drawing/2014/chart" uri="{C3380CC4-5D6E-409C-BE32-E72D297353CC}">
                <c16:uniqueId val="{00000001-7685-B24B-B94B-322929E8B8B1}"/>
              </c:ext>
            </c:extLst>
          </c:dPt>
          <c:dPt>
            <c:idx val="3"/>
            <c:bubble3D val="0"/>
            <c:spPr>
              <a:solidFill>
                <a:schemeClr val="accent2">
                  <a:shade val="58000"/>
                </a:schemeClr>
              </a:solidFill>
              <a:ln w="19050">
                <a:solidFill>
                  <a:schemeClr val="lt1"/>
                </a:solidFill>
              </a:ln>
              <a:effectLst/>
            </c:spPr>
            <c:extLst>
              <c:ext xmlns:c16="http://schemas.microsoft.com/office/drawing/2014/chart" uri="{C3380CC4-5D6E-409C-BE32-E72D297353CC}">
                <c16:uniqueId val="{00000002-7685-B24B-B94B-322929E8B8B1}"/>
              </c:ext>
            </c:extLst>
          </c:dPt>
          <c:dLbls>
            <c:dLbl>
              <c:idx val="0"/>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685-B24B-B94B-322929E8B8B1}"/>
                </c:ext>
              </c:extLst>
            </c:dLbl>
            <c:dLbl>
              <c:idx val="1"/>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685-B24B-B94B-322929E8B8B1}"/>
                </c:ext>
              </c:extLst>
            </c:dLbl>
            <c:dLbl>
              <c:idx val="2"/>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685-B24B-B94B-322929E8B8B1}"/>
                </c:ext>
              </c:extLst>
            </c:dLbl>
            <c:dLbl>
              <c:idx val="3"/>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685-B24B-B94B-322929E8B8B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Hoja1!$A$2:$A$5</c:f>
              <c:strCache>
                <c:ptCount val="4"/>
                <c:pt idx="0">
                  <c:v>1er trim.</c:v>
                </c:pt>
                <c:pt idx="1">
                  <c:v>2º trim.</c:v>
                </c:pt>
                <c:pt idx="2">
                  <c:v>3er trim.</c:v>
                </c:pt>
                <c:pt idx="3">
                  <c:v>4º trim.</c:v>
                </c:pt>
              </c:strCache>
            </c:strRef>
          </c:cat>
          <c:val>
            <c:numRef>
              <c:f>Hoja1!$B$2:$B$5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7685-B24B-B94B-322929E8B8B1}"/>
            </c:ext>
          </c:extLst>
        </c:ser>
        <c:dLbls>
          <c:dLblPos val="outEnd"/>
          <c:showLegendKey val="0"/>
          <c:showVal val="1"/>
          <c:showCatName val="1"/>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rgbClr val="219772"/>
              </a:solidFill>
              <a:latin typeface="+mn-lt"/>
              <a:ea typeface="+mn-ea"/>
              <a:cs typeface="+mn-cs"/>
            </a:defRPr>
          </a:pPr>
          <a:endParaRPr lang="es-E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pieChart>
        <c:varyColors val="1"/>
        <c:ser>
          <c:idx val="0"/>
          <c:order val="0"/>
          <c:tx>
            <c:strRef>
              <c:f>Hoja1!$B$1</c:f>
              <c:strCache>
                <c:ptCount val="1"/>
                <c:pt idx="0">
                  <c:v>Ventas</c:v>
                </c:pt>
              </c:strCache>
            </c:strRef>
          </c:tx>
          <c:dPt>
            <c:idx val="0"/>
            <c:bubble3D val="0"/>
            <c:spPr>
              <a:solidFill>
                <a:schemeClr val="accent5">
                  <a:shade val="58000"/>
                </a:schemeClr>
              </a:solidFill>
              <a:ln w="19050">
                <a:solidFill>
                  <a:schemeClr val="lt1"/>
                </a:solidFill>
              </a:ln>
              <a:effectLst/>
            </c:spPr>
            <c:extLst>
              <c:ext xmlns:c16="http://schemas.microsoft.com/office/drawing/2014/chart" uri="{C3380CC4-5D6E-409C-BE32-E72D297353CC}">
                <c16:uniqueId val="{00000003-F4A5-2743-86E7-D97FE70F293B}"/>
              </c:ext>
            </c:extLst>
          </c:dPt>
          <c:dPt>
            <c:idx val="1"/>
            <c:bubble3D val="0"/>
            <c:spPr>
              <a:solidFill>
                <a:schemeClr val="accent5">
                  <a:shade val="86000"/>
                </a:schemeClr>
              </a:solidFill>
              <a:ln w="19050">
                <a:solidFill>
                  <a:schemeClr val="lt1"/>
                </a:solidFill>
              </a:ln>
              <a:effectLst/>
            </c:spPr>
            <c:extLst>
              <c:ext xmlns:c16="http://schemas.microsoft.com/office/drawing/2014/chart" uri="{C3380CC4-5D6E-409C-BE32-E72D297353CC}">
                <c16:uniqueId val="{00000004-F4A5-2743-86E7-D97FE70F293B}"/>
              </c:ext>
            </c:extLst>
          </c:dPt>
          <c:dPt>
            <c:idx val="2"/>
            <c:bubble3D val="0"/>
            <c:spPr>
              <a:solidFill>
                <a:schemeClr val="accent5">
                  <a:tint val="86000"/>
                </a:schemeClr>
              </a:solidFill>
              <a:ln w="19050">
                <a:solidFill>
                  <a:schemeClr val="lt1"/>
                </a:solidFill>
              </a:ln>
              <a:effectLst/>
            </c:spPr>
            <c:extLst>
              <c:ext xmlns:c16="http://schemas.microsoft.com/office/drawing/2014/chart" uri="{C3380CC4-5D6E-409C-BE32-E72D297353CC}">
                <c16:uniqueId val="{00000001-F4A5-2743-86E7-D97FE70F293B}"/>
              </c:ext>
            </c:extLst>
          </c:dPt>
          <c:dPt>
            <c:idx val="3"/>
            <c:bubble3D val="0"/>
            <c:spPr>
              <a:solidFill>
                <a:schemeClr val="accent5">
                  <a:tint val="58000"/>
                </a:schemeClr>
              </a:solidFill>
              <a:ln w="19050">
                <a:solidFill>
                  <a:schemeClr val="lt1"/>
                </a:solidFill>
              </a:ln>
              <a:effectLst/>
            </c:spPr>
            <c:extLst>
              <c:ext xmlns:c16="http://schemas.microsoft.com/office/drawing/2014/chart" uri="{C3380CC4-5D6E-409C-BE32-E72D297353CC}">
                <c16:uniqueId val="{00000002-F4A5-2743-86E7-D97FE70F293B}"/>
              </c:ext>
            </c:extLst>
          </c:dPt>
          <c:dLbls>
            <c:dLbl>
              <c:idx val="0"/>
              <c:dLblPos val="outEnd"/>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4A5-2743-86E7-D97FE70F293B}"/>
                </c:ext>
              </c:extLst>
            </c:dLbl>
            <c:dLbl>
              <c:idx val="1"/>
              <c:dLblPos val="outEnd"/>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4A5-2743-86E7-D97FE70F293B}"/>
                </c:ext>
              </c:extLst>
            </c:dLbl>
            <c:dLbl>
              <c:idx val="2"/>
              <c:dLblPos val="outEnd"/>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4A5-2743-86E7-D97FE70F293B}"/>
                </c:ext>
              </c:extLst>
            </c:dLbl>
            <c:dLbl>
              <c:idx val="3"/>
              <c:dLblPos val="outEnd"/>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4A5-2743-86E7-D97FE70F293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Hoja1!$A$2:$A$5</c:f>
              <c:strCache>
                <c:ptCount val="4"/>
                <c:pt idx="0">
                  <c:v>1er trim.</c:v>
                </c:pt>
                <c:pt idx="1">
                  <c:v>2º trim.</c:v>
                </c:pt>
                <c:pt idx="2">
                  <c:v>3er trim.</c:v>
                </c:pt>
                <c:pt idx="3">
                  <c:v>4º trim.</c:v>
                </c:pt>
              </c:strCache>
            </c:strRef>
          </c:cat>
          <c:val>
            <c:numRef>
              <c:f>Hoja1!$B$2:$B$5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F4A5-2743-86E7-D97FE70F293B}"/>
            </c:ext>
          </c:extLst>
        </c:ser>
        <c:dLbls>
          <c:dLblPos val="outEnd"/>
          <c:showLegendKey val="0"/>
          <c:showVal val="1"/>
          <c:showCatName val="1"/>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rgbClr val="219772"/>
              </a:solidFill>
              <a:latin typeface="+mn-lt"/>
              <a:ea typeface="+mn-ea"/>
              <a:cs typeface="+mn-cs"/>
            </a:defRPr>
          </a:pPr>
          <a:endParaRPr lang="es-E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Hoja1!$B$1</c:f>
              <c:strCache>
                <c:ptCount val="1"/>
                <c:pt idx="0">
                  <c:v>Serie 1</c:v>
                </c:pt>
              </c:strCache>
            </c:strRef>
          </c:tx>
          <c:spPr>
            <a:solidFill>
              <a:schemeClr val="accent1"/>
            </a:solidFill>
            <a:ln>
              <a:noFill/>
            </a:ln>
            <a:effectLst/>
          </c:spPr>
          <c:invertIfNegative val="0"/>
          <c:cat>
            <c:strRef>
              <c:f>Hoja1!$A$2:$A$5</c:f>
              <c:strCache>
                <c:ptCount val="4"/>
                <c:pt idx="0">
                  <c:v>Categoría 1</c:v>
                </c:pt>
                <c:pt idx="1">
                  <c:v>Categoría 2</c:v>
                </c:pt>
                <c:pt idx="2">
                  <c:v>Categoría 3</c:v>
                </c:pt>
                <c:pt idx="3">
                  <c:v>Categoría 4</c:v>
                </c:pt>
              </c:strCache>
            </c:strRef>
          </c:cat>
          <c:val>
            <c:numRef>
              <c:f>Hoja1!$B$2:$B$5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668-654E-BC2A-7E1891FCC562}"/>
            </c:ext>
          </c:extLst>
        </c:ser>
        <c:ser>
          <c:idx val="1"/>
          <c:order val="1"/>
          <c:tx>
            <c:strRef>
              <c:f>Hoja1!$C$1</c:f>
              <c:strCache>
                <c:ptCount val="1"/>
                <c:pt idx="0">
                  <c:v>Serie 2</c:v>
                </c:pt>
              </c:strCache>
            </c:strRef>
          </c:tx>
          <c:spPr>
            <a:solidFill>
              <a:schemeClr val="accent2"/>
            </a:solidFill>
            <a:ln>
              <a:noFill/>
            </a:ln>
            <a:effectLst/>
          </c:spPr>
          <c:invertIfNegative val="0"/>
          <c:cat>
            <c:strRef>
              <c:f>Hoja1!$A$2:$A$5</c:f>
              <c:strCache>
                <c:ptCount val="4"/>
                <c:pt idx="0">
                  <c:v>Categoría 1</c:v>
                </c:pt>
                <c:pt idx="1">
                  <c:v>Categoría 2</c:v>
                </c:pt>
                <c:pt idx="2">
                  <c:v>Categoría 3</c:v>
                </c:pt>
                <c:pt idx="3">
                  <c:v>Categoría 4</c:v>
                </c:pt>
              </c:strCache>
            </c:strRef>
          </c:cat>
          <c:val>
            <c:numRef>
              <c:f>Hoja1!$C$2:$C$5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668-654E-BC2A-7E1891FCC562}"/>
            </c:ext>
          </c:extLst>
        </c:ser>
        <c:ser>
          <c:idx val="2"/>
          <c:order val="2"/>
          <c:tx>
            <c:strRef>
              <c:f>Hoja1!$D$1</c:f>
              <c:strCache>
                <c:ptCount val="1"/>
                <c:pt idx="0">
                  <c:v>Serie 3</c:v>
                </c:pt>
              </c:strCache>
            </c:strRef>
          </c:tx>
          <c:spPr>
            <a:solidFill>
              <a:schemeClr val="accent3"/>
            </a:solidFill>
            <a:ln>
              <a:noFill/>
            </a:ln>
            <a:effectLst/>
          </c:spPr>
          <c:invertIfNegative val="0"/>
          <c:cat>
            <c:strRef>
              <c:f>Hoja1!$A$2:$A$5</c:f>
              <c:strCache>
                <c:ptCount val="4"/>
                <c:pt idx="0">
                  <c:v>Categoría 1</c:v>
                </c:pt>
                <c:pt idx="1">
                  <c:v>Categoría 2</c:v>
                </c:pt>
                <c:pt idx="2">
                  <c:v>Categoría 3</c:v>
                </c:pt>
                <c:pt idx="3">
                  <c:v>Categoría 4</c:v>
                </c:pt>
              </c:strCache>
            </c:strRef>
          </c:cat>
          <c:val>
            <c:numRef>
              <c:f>Hoja1!$D$2:$D$5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9668-654E-BC2A-7E1891FCC562}"/>
            </c:ext>
          </c:extLst>
        </c:ser>
        <c:dLbls>
          <c:showLegendKey val="0"/>
          <c:showVal val="0"/>
          <c:showCatName val="0"/>
          <c:showSerName val="0"/>
          <c:showPercent val="0"/>
          <c:showBubbleSize val="0"/>
        </c:dLbls>
        <c:gapWidth val="484"/>
        <c:overlap val="-32"/>
        <c:axId val="505543231"/>
        <c:axId val="505530063"/>
      </c:barChart>
      <c:catAx>
        <c:axId val="5055432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s-ES"/>
          </a:p>
        </c:txPr>
        <c:crossAx val="505530063"/>
        <c:crosses val="autoZero"/>
        <c:auto val="1"/>
        <c:lblAlgn val="ctr"/>
        <c:lblOffset val="100"/>
        <c:noMultiLvlLbl val="0"/>
      </c:catAx>
      <c:valAx>
        <c:axId val="50553006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s-ES"/>
          </a:p>
        </c:txPr>
        <c:crossAx val="50554323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s-E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S"/>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Hoja1!$A$2:$C$17</cx:f>
        <cx:lvl ptCount="16">
          <cx:pt idx="0">Leaf 1</cx:pt>
          <cx:pt idx="1">Leaf 2</cx:pt>
          <cx:pt idx="2">Leaf 3</cx:pt>
          <cx:pt idx="3">Leaf4</cx:pt>
          <cx:pt idx="6">Leaf 7</cx:pt>
          <cx:pt idx="7">Leaf 8</cx:pt>
          <cx:pt idx="8">Leaf 9</cx:pt>
          <cx:pt idx="11">Leaf 12</cx:pt>
          <cx:pt idx="12">Leaf 13</cx:pt>
          <cx:pt idx="13">Leaf 14</cx:pt>
        </cx:lvl>
        <cx:lvl ptCount="16">
          <cx:pt idx="0">Stem 1</cx:pt>
          <cx:pt idx="1">Stem 1</cx:pt>
          <cx:pt idx="2">Stem 1</cx:pt>
          <cx:pt idx="3">Stem 2</cx:pt>
          <cx:pt idx="6">Stem 2</cx:pt>
          <cx:pt idx="7">Stem 3</cx:pt>
          <cx:pt idx="8">Stem 3</cx:pt>
          <cx:pt idx="11">Stem 5</cx:pt>
          <cx:pt idx="12">Stem 5</cx:pt>
          <cx:pt idx="13">Stem 6</cx:pt>
        </cx:lvl>
        <cx:lvl ptCount="16">
          <cx:pt idx="0">Branch 1</cx:pt>
          <cx:pt idx="1">Branch 1</cx:pt>
          <cx:pt idx="2">Branch 1</cx:pt>
          <cx:pt idx="3">Branch 1</cx:pt>
          <cx:pt idx="6">Branch 1</cx:pt>
          <cx:pt idx="7">Branch 2</cx:pt>
          <cx:pt idx="8">Branch 2</cx:pt>
          <cx:pt idx="11">Branch 3</cx:pt>
          <cx:pt idx="12">Branch 3</cx:pt>
          <cx:pt idx="13">Branch 3</cx:pt>
        </cx:lvl>
      </cx:strDim>
      <cx:numDim type="size">
        <cx:f>Hoja1!$D$2:$D$17</cx:f>
        <cx:lvl ptCount="16" formatCode="Estándar">
          <cx:pt idx="0">22</cx:pt>
          <cx:pt idx="1">12</cx:pt>
          <cx:pt idx="2">18</cx:pt>
          <cx:pt idx="3">87</cx:pt>
          <cx:pt idx="6">9</cx:pt>
          <cx:pt idx="7">25</cx:pt>
          <cx:pt idx="8">23</cx:pt>
          <cx:pt idx="11">16</cx:pt>
          <cx:pt idx="12">19</cx:pt>
          <cx:pt idx="13">86</cx:pt>
        </cx:lvl>
      </cx:numDim>
    </cx:data>
  </cx:chartData>
  <cx:chart>
    <cx:title pos="t" align="ctr" overlay="0">
      <cx:tx>
        <cx:rich>
          <a:bodyPr spcFirstLastPara="1" vertOverflow="ellipsis" horzOverflow="overflow" wrap="square" lIns="0" tIns="0" rIns="0" bIns="0" anchor="ctr" anchorCtr="1"/>
          <a:lstStyle/>
          <a:p>
            <a:pPr algn="ctr" rtl="0">
              <a:defRPr/>
            </a:pPr>
            <a:r>
              <a:rPr lang="es-ES" sz="1862" b="0" i="0" u="none" strike="noStrike" baseline="0" dirty="0" err="1">
                <a:solidFill>
                  <a:schemeClr val="tx1"/>
                </a:solidFill>
                <a:latin typeface="DM Sans 14pt" pitchFamily="2" charset="77"/>
              </a:rPr>
              <a:t>Title</a:t>
            </a:r>
            <a:endParaRPr lang="es-ES" sz="1862" b="0" i="0" u="none" strike="noStrike" baseline="0" dirty="0">
              <a:solidFill>
                <a:schemeClr val="tx1"/>
              </a:solidFill>
              <a:latin typeface="DM Sans 14pt" pitchFamily="2" charset="77"/>
            </a:endParaRPr>
          </a:p>
        </cx:rich>
      </cx:tx>
    </cx:title>
    <cx:plotArea>
      <cx:plotAreaRegion>
        <cx:series layoutId="treemap" uniqueId="{1B9768D2-590E-0A4F-9B8E-B0183B2D1F12}">
          <cx:tx>
            <cx:txData>
              <cx:f>Hoja1!$D$1</cx:f>
              <cx:v>Serie1</cx:v>
            </cx:txData>
          </cx:tx>
          <cx:dataPt idx="0"/>
          <cx:dataPt idx="4"/>
          <cx:dataPt idx="6"/>
          <cx:dataPt idx="14"/>
          <cx:dataPt idx="17"/>
          <cx:dataLabels pos="inEnd">
            <cx:visibility seriesName="0" categoryName="1" value="0"/>
          </cx:dataLabels>
          <cx:dataId val="0"/>
          <cx:layoutPr>
            <cx:parentLabelLayout val="overlapping"/>
          </cx:layoutPr>
        </cx:series>
      </cx:plotAreaRegion>
    </cx:plotArea>
    <cx:legend pos="t" align="ctr" overlay="0">
      <cx:txPr>
        <a:bodyPr spcFirstLastPara="1" vertOverflow="ellipsis" horzOverflow="overflow" wrap="square" lIns="0" tIns="0" rIns="0" bIns="0" anchor="ctr" anchorCtr="1"/>
        <a:lstStyle/>
        <a:p>
          <a:pPr algn="ctr" rtl="0">
            <a:defRPr>
              <a:solidFill>
                <a:schemeClr val="accent1"/>
              </a:solidFill>
            </a:defRPr>
          </a:pPr>
          <a:endParaRPr lang="es-ES" sz="1197" b="0" i="0" u="none" strike="noStrike" baseline="0">
            <a:solidFill>
              <a:schemeClr val="accent1"/>
            </a:solidFill>
            <a:latin typeface="Arial" panose="020B0604020202020204"/>
          </a:endParaRPr>
        </a:p>
      </cx:txPr>
    </cx:legend>
  </cx:chart>
</cx:chartSpace>
</file>

<file path=ppt/charts/colors1.xml><?xml version="1.0" encoding="utf-8"?>
<cs:colorStyle xmlns:cs="http://schemas.microsoft.com/office/drawing/2012/chartStyle" xmlns:a="http://schemas.openxmlformats.org/drawingml/2006/main" meth="withinLinear" id="15">
  <a:schemeClr val="accent2"/>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 id="15">
  <a:schemeClr val="accent2"/>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withinLinearReversed" id="22">
  <a:schemeClr val="accent2"/>
</cs:colorStyle>
</file>

<file path=ppt/charts/colors7.xml><?xml version="1.0" encoding="utf-8"?>
<cs:colorStyle xmlns:cs="http://schemas.microsoft.com/office/drawing/2012/chartStyle" xmlns:a="http://schemas.openxmlformats.org/drawingml/2006/main" meth="withinLinear" id="18">
  <a:schemeClr val="accent5"/>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410">
  <cs:axisTitle>
    <cs:lnRef idx="0"/>
    <cs:fillRef idx="0"/>
    <cs:effectRef idx="0"/>
    <cs:fontRef idx="minor">
      <a:schemeClr val="tx1">
        <a:lumMod val="65000"/>
        <a:lumOff val="35000"/>
      </a:schemeClr>
    </cs:fontRef>
    <cs:spPr>
      <a:solidFill>
        <a:schemeClr val="bg1">
          <a:lumMod val="65000"/>
        </a:schemeClr>
      </a:solidFill>
      <a:ln w="19050">
        <a:solidFill>
          <a:schemeClr val="bg1"/>
        </a:solidFill>
      </a:ln>
    </cs:spPr>
    <cs:defRPr sz="1197"/>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cs:chartArea>
  <cs:dataLabel>
    <cs:lnRef idx="0"/>
    <cs:fillRef idx="0"/>
    <cs:effectRef idx="0"/>
    <cs:fontRef idx="minor">
      <a:schemeClr val="lt1"/>
    </cs:fontRef>
    <cs:defRPr sz="1197"/>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862"/>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FFAF93-6D68-499B-9353-271E3A9AEDD4}" type="doc">
      <dgm:prSet loTypeId="urn:microsoft.com/office/officeart/2005/8/layout/cycle2" loCatId="cycle" qsTypeId="urn:microsoft.com/office/officeart/2005/8/quickstyle/simple1" qsCatId="simple" csTypeId="urn:microsoft.com/office/officeart/2005/8/colors/colorful2" csCatId="colorful" phldr="1"/>
      <dgm:spPr/>
      <dgm:t>
        <a:bodyPr/>
        <a:lstStyle/>
        <a:p>
          <a:endParaRPr lang="es-ES"/>
        </a:p>
      </dgm:t>
    </dgm:pt>
    <dgm:pt modelId="{E8C5A18F-4889-4EB2-86F5-EDADE4719CFA}">
      <dgm:prSet phldrT="[Texto]" custT="1"/>
      <dgm:spPr/>
      <dgm:t>
        <a:bodyPr/>
        <a:lstStyle/>
        <a:p>
          <a:r>
            <a:rPr lang="es-ES" sz="1200" b="0" i="0" dirty="0">
              <a:latin typeface="DM Sans 14pt" pitchFamily="2" charset="77"/>
            </a:rPr>
            <a:t>Text</a:t>
          </a:r>
        </a:p>
      </dgm:t>
    </dgm:pt>
    <dgm:pt modelId="{7411F3EB-61CC-4E0C-80FC-A7ED2B7CC0AC}" type="parTrans" cxnId="{4FF1B653-4672-4772-9D6B-942D3681775C}">
      <dgm:prSet/>
      <dgm:spPr/>
      <dgm:t>
        <a:bodyPr/>
        <a:lstStyle/>
        <a:p>
          <a:endParaRPr lang="es-ES"/>
        </a:p>
      </dgm:t>
    </dgm:pt>
    <dgm:pt modelId="{C6AA29A8-FC31-4FE2-B021-9D533E644560}" type="sibTrans" cxnId="{4FF1B653-4672-4772-9D6B-942D3681775C}">
      <dgm:prSet/>
      <dgm:spPr/>
      <dgm:t>
        <a:bodyPr/>
        <a:lstStyle/>
        <a:p>
          <a:endParaRPr lang="es-ES"/>
        </a:p>
      </dgm:t>
    </dgm:pt>
    <dgm:pt modelId="{C665D2B5-DD6C-40C4-9A2A-AD55CF320BEF}">
      <dgm:prSet phldrT="[Texto]" custT="1"/>
      <dgm:spPr/>
      <dgm:t>
        <a:bodyPr/>
        <a:lstStyle/>
        <a:p>
          <a:r>
            <a:rPr lang="es-ES" sz="1200" b="0" i="0" dirty="0">
              <a:latin typeface="DM Sans 14pt" pitchFamily="2" charset="77"/>
            </a:rPr>
            <a:t>Text</a:t>
          </a:r>
        </a:p>
      </dgm:t>
    </dgm:pt>
    <dgm:pt modelId="{73866C41-CEE5-4EB9-B759-C09A0A531957}" type="parTrans" cxnId="{1F7281C4-6C86-4067-BCC3-E3DD2CC9DD25}">
      <dgm:prSet/>
      <dgm:spPr/>
      <dgm:t>
        <a:bodyPr/>
        <a:lstStyle/>
        <a:p>
          <a:endParaRPr lang="es-ES"/>
        </a:p>
      </dgm:t>
    </dgm:pt>
    <dgm:pt modelId="{98611191-5271-4EE5-AAC6-B3CC55D46DE4}" type="sibTrans" cxnId="{1F7281C4-6C86-4067-BCC3-E3DD2CC9DD25}">
      <dgm:prSet/>
      <dgm:spPr/>
      <dgm:t>
        <a:bodyPr/>
        <a:lstStyle/>
        <a:p>
          <a:endParaRPr lang="es-ES"/>
        </a:p>
      </dgm:t>
    </dgm:pt>
    <dgm:pt modelId="{11E77631-34A4-46D3-819D-47AF1D4DF68B}">
      <dgm:prSet phldrT="[Texto]" custT="1"/>
      <dgm:spPr/>
      <dgm:t>
        <a:bodyPr/>
        <a:lstStyle/>
        <a:p>
          <a:r>
            <a:rPr lang="es-ES" sz="1200" b="0" i="0" dirty="0">
              <a:latin typeface="DM Sans 14pt" pitchFamily="2" charset="77"/>
            </a:rPr>
            <a:t>Text</a:t>
          </a:r>
        </a:p>
      </dgm:t>
    </dgm:pt>
    <dgm:pt modelId="{8FC2B486-1728-4D20-B1A6-7B79EB71C1EF}" type="parTrans" cxnId="{1A23566A-B801-4135-B527-C31B25B3FEAA}">
      <dgm:prSet/>
      <dgm:spPr/>
      <dgm:t>
        <a:bodyPr/>
        <a:lstStyle/>
        <a:p>
          <a:endParaRPr lang="es-ES"/>
        </a:p>
      </dgm:t>
    </dgm:pt>
    <dgm:pt modelId="{5DA0790D-179F-4CDE-8C28-0A30424F5609}" type="sibTrans" cxnId="{1A23566A-B801-4135-B527-C31B25B3FEAA}">
      <dgm:prSet/>
      <dgm:spPr/>
      <dgm:t>
        <a:bodyPr/>
        <a:lstStyle/>
        <a:p>
          <a:endParaRPr lang="es-ES"/>
        </a:p>
      </dgm:t>
    </dgm:pt>
    <dgm:pt modelId="{5D7916E9-F4ED-8C49-B67A-C3D6EEE0B305}">
      <dgm:prSet phldrT="[Texto]" custT="1"/>
      <dgm:spPr/>
      <dgm:t>
        <a:bodyPr/>
        <a:lstStyle/>
        <a:p>
          <a:r>
            <a:rPr lang="es-ES" sz="1200" b="0" i="0" dirty="0">
              <a:latin typeface="DM Sans 14pt" pitchFamily="2" charset="77"/>
            </a:rPr>
            <a:t>Text</a:t>
          </a:r>
        </a:p>
      </dgm:t>
    </dgm:pt>
    <dgm:pt modelId="{253EDA44-3E51-4446-8256-7C664EBDC8D5}" type="parTrans" cxnId="{9B426ECD-2492-064D-B754-82C0867A7A33}">
      <dgm:prSet/>
      <dgm:spPr/>
      <dgm:t>
        <a:bodyPr/>
        <a:lstStyle/>
        <a:p>
          <a:endParaRPr lang="es-ES"/>
        </a:p>
      </dgm:t>
    </dgm:pt>
    <dgm:pt modelId="{40430303-778B-FB4F-A2CF-57583F0B95A1}" type="sibTrans" cxnId="{9B426ECD-2492-064D-B754-82C0867A7A33}">
      <dgm:prSet/>
      <dgm:spPr/>
      <dgm:t>
        <a:bodyPr/>
        <a:lstStyle/>
        <a:p>
          <a:endParaRPr lang="es-ES"/>
        </a:p>
      </dgm:t>
    </dgm:pt>
    <dgm:pt modelId="{DE87D9C7-DF57-E94E-B484-44D9D63A51B7}">
      <dgm:prSet phldrT="[Texto]" custT="1"/>
      <dgm:spPr/>
      <dgm:t>
        <a:bodyPr/>
        <a:lstStyle/>
        <a:p>
          <a:r>
            <a:rPr lang="es-ES" sz="1200" b="0" i="0" dirty="0">
              <a:latin typeface="DM Sans 14pt" pitchFamily="2" charset="77"/>
            </a:rPr>
            <a:t>Text</a:t>
          </a:r>
        </a:p>
      </dgm:t>
    </dgm:pt>
    <dgm:pt modelId="{489FFAAA-0646-0246-886C-4FEF0A17C6BF}" type="parTrans" cxnId="{D2C04507-336F-8A42-987A-C6ED6281617A}">
      <dgm:prSet/>
      <dgm:spPr/>
      <dgm:t>
        <a:bodyPr/>
        <a:lstStyle/>
        <a:p>
          <a:endParaRPr lang="es-ES"/>
        </a:p>
      </dgm:t>
    </dgm:pt>
    <dgm:pt modelId="{5A7586C1-4538-3141-87E9-46F9CE00C892}" type="sibTrans" cxnId="{D2C04507-336F-8A42-987A-C6ED6281617A}">
      <dgm:prSet/>
      <dgm:spPr/>
      <dgm:t>
        <a:bodyPr/>
        <a:lstStyle/>
        <a:p>
          <a:endParaRPr lang="es-ES"/>
        </a:p>
      </dgm:t>
    </dgm:pt>
    <dgm:pt modelId="{3D1847A8-EA52-324B-85E0-A43DD8865A10}">
      <dgm:prSet phldrT="[Texto]" custT="1"/>
      <dgm:spPr/>
      <dgm:t>
        <a:bodyPr/>
        <a:lstStyle/>
        <a:p>
          <a:r>
            <a:rPr lang="es-ES" sz="1200" b="0" i="0" dirty="0">
              <a:latin typeface="DM Sans 14pt" pitchFamily="2" charset="77"/>
            </a:rPr>
            <a:t>Text</a:t>
          </a:r>
        </a:p>
      </dgm:t>
    </dgm:pt>
    <dgm:pt modelId="{FCDC83E3-9C57-684D-87DC-08032630F1CF}" type="parTrans" cxnId="{A82F8FA7-001C-1449-ACDD-AD31F5EE8C65}">
      <dgm:prSet/>
      <dgm:spPr/>
      <dgm:t>
        <a:bodyPr/>
        <a:lstStyle/>
        <a:p>
          <a:endParaRPr lang="es-ES"/>
        </a:p>
      </dgm:t>
    </dgm:pt>
    <dgm:pt modelId="{F3032046-B46C-BF45-A2A7-526B8EE93E3E}" type="sibTrans" cxnId="{A82F8FA7-001C-1449-ACDD-AD31F5EE8C65}">
      <dgm:prSet/>
      <dgm:spPr/>
      <dgm:t>
        <a:bodyPr/>
        <a:lstStyle/>
        <a:p>
          <a:endParaRPr lang="es-ES"/>
        </a:p>
      </dgm:t>
    </dgm:pt>
    <dgm:pt modelId="{E51A14D7-77D7-43C8-A31C-4335A8A6EBF1}" type="pres">
      <dgm:prSet presAssocID="{7AFFAF93-6D68-499B-9353-271E3A9AEDD4}" presName="cycle" presStyleCnt="0">
        <dgm:presLayoutVars>
          <dgm:dir/>
          <dgm:resizeHandles val="exact"/>
        </dgm:presLayoutVars>
      </dgm:prSet>
      <dgm:spPr/>
    </dgm:pt>
    <dgm:pt modelId="{61EE1FCB-3DDB-4675-B168-D50877053583}" type="pres">
      <dgm:prSet presAssocID="{E8C5A18F-4889-4EB2-86F5-EDADE4719CFA}" presName="node" presStyleLbl="node1" presStyleIdx="0" presStyleCnt="6">
        <dgm:presLayoutVars>
          <dgm:bulletEnabled val="1"/>
        </dgm:presLayoutVars>
      </dgm:prSet>
      <dgm:spPr/>
    </dgm:pt>
    <dgm:pt modelId="{4DEB9650-92F6-4917-89FE-AD861954369C}" type="pres">
      <dgm:prSet presAssocID="{C6AA29A8-FC31-4FE2-B021-9D533E644560}" presName="sibTrans" presStyleLbl="sibTrans2D1" presStyleIdx="0" presStyleCnt="6"/>
      <dgm:spPr/>
    </dgm:pt>
    <dgm:pt modelId="{3CB869D3-0D00-48EE-BF6A-D53E9A7885C8}" type="pres">
      <dgm:prSet presAssocID="{C6AA29A8-FC31-4FE2-B021-9D533E644560}" presName="connectorText" presStyleLbl="sibTrans2D1" presStyleIdx="0" presStyleCnt="6"/>
      <dgm:spPr/>
    </dgm:pt>
    <dgm:pt modelId="{1A833B12-1264-45B5-A3D3-692D5B24D718}" type="pres">
      <dgm:prSet presAssocID="{C665D2B5-DD6C-40C4-9A2A-AD55CF320BEF}" presName="node" presStyleLbl="node1" presStyleIdx="1" presStyleCnt="6" custScaleX="98335" custScaleY="101518">
        <dgm:presLayoutVars>
          <dgm:bulletEnabled val="1"/>
        </dgm:presLayoutVars>
      </dgm:prSet>
      <dgm:spPr/>
    </dgm:pt>
    <dgm:pt modelId="{4EB58174-C3CF-4A10-9D80-92788D1DB2AA}" type="pres">
      <dgm:prSet presAssocID="{98611191-5271-4EE5-AAC6-B3CC55D46DE4}" presName="sibTrans" presStyleLbl="sibTrans2D1" presStyleIdx="1" presStyleCnt="6"/>
      <dgm:spPr/>
    </dgm:pt>
    <dgm:pt modelId="{009855F5-6914-4A0F-8123-EEEAE34ED6AE}" type="pres">
      <dgm:prSet presAssocID="{98611191-5271-4EE5-AAC6-B3CC55D46DE4}" presName="connectorText" presStyleLbl="sibTrans2D1" presStyleIdx="1" presStyleCnt="6"/>
      <dgm:spPr/>
    </dgm:pt>
    <dgm:pt modelId="{D7BE5CD4-B414-4051-A709-12D5841C92CF}" type="pres">
      <dgm:prSet presAssocID="{11E77631-34A4-46D3-819D-47AF1D4DF68B}" presName="node" presStyleLbl="node1" presStyleIdx="2" presStyleCnt="6">
        <dgm:presLayoutVars>
          <dgm:bulletEnabled val="1"/>
        </dgm:presLayoutVars>
      </dgm:prSet>
      <dgm:spPr/>
    </dgm:pt>
    <dgm:pt modelId="{A0120A68-785F-440D-8115-DC5566D0D328}" type="pres">
      <dgm:prSet presAssocID="{5DA0790D-179F-4CDE-8C28-0A30424F5609}" presName="sibTrans" presStyleLbl="sibTrans2D1" presStyleIdx="2" presStyleCnt="6"/>
      <dgm:spPr/>
    </dgm:pt>
    <dgm:pt modelId="{64B4AFCF-9611-4ED6-8144-0D270853A9BE}" type="pres">
      <dgm:prSet presAssocID="{5DA0790D-179F-4CDE-8C28-0A30424F5609}" presName="connectorText" presStyleLbl="sibTrans2D1" presStyleIdx="2" presStyleCnt="6"/>
      <dgm:spPr/>
    </dgm:pt>
    <dgm:pt modelId="{8EF44C35-6D91-D441-ADF7-9C0580C2D833}" type="pres">
      <dgm:prSet presAssocID="{5D7916E9-F4ED-8C49-B67A-C3D6EEE0B305}" presName="node" presStyleLbl="node1" presStyleIdx="3" presStyleCnt="6">
        <dgm:presLayoutVars>
          <dgm:bulletEnabled val="1"/>
        </dgm:presLayoutVars>
      </dgm:prSet>
      <dgm:spPr/>
    </dgm:pt>
    <dgm:pt modelId="{73A24ACD-94D3-974D-AC6C-1A7753FD2BE8}" type="pres">
      <dgm:prSet presAssocID="{40430303-778B-FB4F-A2CF-57583F0B95A1}" presName="sibTrans" presStyleLbl="sibTrans2D1" presStyleIdx="3" presStyleCnt="6"/>
      <dgm:spPr/>
    </dgm:pt>
    <dgm:pt modelId="{22ADA5F3-96F2-AA4E-AFD9-7A7526D8766A}" type="pres">
      <dgm:prSet presAssocID="{40430303-778B-FB4F-A2CF-57583F0B95A1}" presName="connectorText" presStyleLbl="sibTrans2D1" presStyleIdx="3" presStyleCnt="6"/>
      <dgm:spPr/>
    </dgm:pt>
    <dgm:pt modelId="{B1E52A60-C540-B341-9BE2-CF440694B447}" type="pres">
      <dgm:prSet presAssocID="{DE87D9C7-DF57-E94E-B484-44D9D63A51B7}" presName="node" presStyleLbl="node1" presStyleIdx="4" presStyleCnt="6">
        <dgm:presLayoutVars>
          <dgm:bulletEnabled val="1"/>
        </dgm:presLayoutVars>
      </dgm:prSet>
      <dgm:spPr/>
    </dgm:pt>
    <dgm:pt modelId="{E7B0E34B-746A-0F4E-92E9-AE5791B42D27}" type="pres">
      <dgm:prSet presAssocID="{5A7586C1-4538-3141-87E9-46F9CE00C892}" presName="sibTrans" presStyleLbl="sibTrans2D1" presStyleIdx="4" presStyleCnt="6"/>
      <dgm:spPr/>
    </dgm:pt>
    <dgm:pt modelId="{787B9969-2A5B-C543-BB04-AF5636105BEC}" type="pres">
      <dgm:prSet presAssocID="{5A7586C1-4538-3141-87E9-46F9CE00C892}" presName="connectorText" presStyleLbl="sibTrans2D1" presStyleIdx="4" presStyleCnt="6"/>
      <dgm:spPr/>
    </dgm:pt>
    <dgm:pt modelId="{0FA397D9-107E-A044-B106-7E48014D2BE8}" type="pres">
      <dgm:prSet presAssocID="{3D1847A8-EA52-324B-85E0-A43DD8865A10}" presName="node" presStyleLbl="node1" presStyleIdx="5" presStyleCnt="6">
        <dgm:presLayoutVars>
          <dgm:bulletEnabled val="1"/>
        </dgm:presLayoutVars>
      </dgm:prSet>
      <dgm:spPr/>
    </dgm:pt>
    <dgm:pt modelId="{DCA1C886-3329-2B47-B1FE-DFE15E359233}" type="pres">
      <dgm:prSet presAssocID="{F3032046-B46C-BF45-A2A7-526B8EE93E3E}" presName="sibTrans" presStyleLbl="sibTrans2D1" presStyleIdx="5" presStyleCnt="6"/>
      <dgm:spPr/>
    </dgm:pt>
    <dgm:pt modelId="{F2A4AA28-165B-A44D-927E-B44BF30EEFCB}" type="pres">
      <dgm:prSet presAssocID="{F3032046-B46C-BF45-A2A7-526B8EE93E3E}" presName="connectorText" presStyleLbl="sibTrans2D1" presStyleIdx="5" presStyleCnt="6"/>
      <dgm:spPr/>
    </dgm:pt>
  </dgm:ptLst>
  <dgm:cxnLst>
    <dgm:cxn modelId="{5240E704-8A83-4118-B7C4-9115737F9FAC}" type="presOf" srcId="{5DA0790D-179F-4CDE-8C28-0A30424F5609}" destId="{A0120A68-785F-440D-8115-DC5566D0D328}" srcOrd="0" destOrd="0" presId="urn:microsoft.com/office/officeart/2005/8/layout/cycle2"/>
    <dgm:cxn modelId="{D2C04507-336F-8A42-987A-C6ED6281617A}" srcId="{7AFFAF93-6D68-499B-9353-271E3A9AEDD4}" destId="{DE87D9C7-DF57-E94E-B484-44D9D63A51B7}" srcOrd="4" destOrd="0" parTransId="{489FFAAA-0646-0246-886C-4FEF0A17C6BF}" sibTransId="{5A7586C1-4538-3141-87E9-46F9CE00C892}"/>
    <dgm:cxn modelId="{5289BF10-ABF3-4970-B5B8-ABAFAD7864C8}" type="presOf" srcId="{C6AA29A8-FC31-4FE2-B021-9D533E644560}" destId="{3CB869D3-0D00-48EE-BF6A-D53E9A7885C8}" srcOrd="1" destOrd="0" presId="urn:microsoft.com/office/officeart/2005/8/layout/cycle2"/>
    <dgm:cxn modelId="{09F5F410-15D7-41D5-93B7-F917C4060C4A}" type="presOf" srcId="{7AFFAF93-6D68-499B-9353-271E3A9AEDD4}" destId="{E51A14D7-77D7-43C8-A31C-4335A8A6EBF1}" srcOrd="0" destOrd="0" presId="urn:microsoft.com/office/officeart/2005/8/layout/cycle2"/>
    <dgm:cxn modelId="{452CD512-9EE0-DD41-A815-1CC09807826F}" type="presOf" srcId="{F3032046-B46C-BF45-A2A7-526B8EE93E3E}" destId="{F2A4AA28-165B-A44D-927E-B44BF30EEFCB}" srcOrd="1" destOrd="0" presId="urn:microsoft.com/office/officeart/2005/8/layout/cycle2"/>
    <dgm:cxn modelId="{9D154218-3D98-45F0-94A3-591080B5DFE9}" type="presOf" srcId="{5DA0790D-179F-4CDE-8C28-0A30424F5609}" destId="{64B4AFCF-9611-4ED6-8144-0D270853A9BE}" srcOrd="1" destOrd="0" presId="urn:microsoft.com/office/officeart/2005/8/layout/cycle2"/>
    <dgm:cxn modelId="{36EB9D29-6B22-AC4D-8953-C3C5802C0A6A}" type="presOf" srcId="{DE87D9C7-DF57-E94E-B484-44D9D63A51B7}" destId="{B1E52A60-C540-B341-9BE2-CF440694B447}" srcOrd="0" destOrd="0" presId="urn:microsoft.com/office/officeart/2005/8/layout/cycle2"/>
    <dgm:cxn modelId="{851FDD2D-BF0D-964C-AEA1-53E8AA0D6AF2}" type="presOf" srcId="{3D1847A8-EA52-324B-85E0-A43DD8865A10}" destId="{0FA397D9-107E-A044-B106-7E48014D2BE8}" srcOrd="0" destOrd="0" presId="urn:microsoft.com/office/officeart/2005/8/layout/cycle2"/>
    <dgm:cxn modelId="{1635B43A-AFD3-4D40-A6DD-27D705A8A784}" type="presOf" srcId="{98611191-5271-4EE5-AAC6-B3CC55D46DE4}" destId="{4EB58174-C3CF-4A10-9D80-92788D1DB2AA}" srcOrd="0" destOrd="0" presId="urn:microsoft.com/office/officeart/2005/8/layout/cycle2"/>
    <dgm:cxn modelId="{4FF1B653-4672-4772-9D6B-942D3681775C}" srcId="{7AFFAF93-6D68-499B-9353-271E3A9AEDD4}" destId="{E8C5A18F-4889-4EB2-86F5-EDADE4719CFA}" srcOrd="0" destOrd="0" parTransId="{7411F3EB-61CC-4E0C-80FC-A7ED2B7CC0AC}" sibTransId="{C6AA29A8-FC31-4FE2-B021-9D533E644560}"/>
    <dgm:cxn modelId="{AD1E5659-6336-AC40-B83A-F0A7F9D6F318}" type="presOf" srcId="{5D7916E9-F4ED-8C49-B67A-C3D6EEE0B305}" destId="{8EF44C35-6D91-D441-ADF7-9C0580C2D833}" srcOrd="0" destOrd="0" presId="urn:microsoft.com/office/officeart/2005/8/layout/cycle2"/>
    <dgm:cxn modelId="{43E1DA64-3246-47FF-9755-3B867C1B66BF}" type="presOf" srcId="{C6AA29A8-FC31-4FE2-B021-9D533E644560}" destId="{4DEB9650-92F6-4917-89FE-AD861954369C}" srcOrd="0" destOrd="0" presId="urn:microsoft.com/office/officeart/2005/8/layout/cycle2"/>
    <dgm:cxn modelId="{1A23566A-B801-4135-B527-C31B25B3FEAA}" srcId="{7AFFAF93-6D68-499B-9353-271E3A9AEDD4}" destId="{11E77631-34A4-46D3-819D-47AF1D4DF68B}" srcOrd="2" destOrd="0" parTransId="{8FC2B486-1728-4D20-B1A6-7B79EB71C1EF}" sibTransId="{5DA0790D-179F-4CDE-8C28-0A30424F5609}"/>
    <dgm:cxn modelId="{5444787C-E65F-472B-BA66-3D92911C4DA9}" type="presOf" srcId="{C665D2B5-DD6C-40C4-9A2A-AD55CF320BEF}" destId="{1A833B12-1264-45B5-A3D3-692D5B24D718}" srcOrd="0" destOrd="0" presId="urn:microsoft.com/office/officeart/2005/8/layout/cycle2"/>
    <dgm:cxn modelId="{238E2D93-AD78-4B80-A4D0-A72832FC699A}" type="presOf" srcId="{98611191-5271-4EE5-AAC6-B3CC55D46DE4}" destId="{009855F5-6914-4A0F-8123-EEEAE34ED6AE}" srcOrd="1" destOrd="0" presId="urn:microsoft.com/office/officeart/2005/8/layout/cycle2"/>
    <dgm:cxn modelId="{FF4CFF96-3AE5-46AF-A47F-1D02F3E6A723}" type="presOf" srcId="{E8C5A18F-4889-4EB2-86F5-EDADE4719CFA}" destId="{61EE1FCB-3DDB-4675-B168-D50877053583}" srcOrd="0" destOrd="0" presId="urn:microsoft.com/office/officeart/2005/8/layout/cycle2"/>
    <dgm:cxn modelId="{B3D8F299-D379-B145-940C-5AA36C9AE2A8}" type="presOf" srcId="{40430303-778B-FB4F-A2CF-57583F0B95A1}" destId="{22ADA5F3-96F2-AA4E-AFD9-7A7526D8766A}" srcOrd="1" destOrd="0" presId="urn:microsoft.com/office/officeart/2005/8/layout/cycle2"/>
    <dgm:cxn modelId="{A82F8FA7-001C-1449-ACDD-AD31F5EE8C65}" srcId="{7AFFAF93-6D68-499B-9353-271E3A9AEDD4}" destId="{3D1847A8-EA52-324B-85E0-A43DD8865A10}" srcOrd="5" destOrd="0" parTransId="{FCDC83E3-9C57-684D-87DC-08032630F1CF}" sibTransId="{F3032046-B46C-BF45-A2A7-526B8EE93E3E}"/>
    <dgm:cxn modelId="{FE9EF8B9-7504-C043-88EC-02B301AAEFD1}" type="presOf" srcId="{5A7586C1-4538-3141-87E9-46F9CE00C892}" destId="{787B9969-2A5B-C543-BB04-AF5636105BEC}" srcOrd="1" destOrd="0" presId="urn:microsoft.com/office/officeart/2005/8/layout/cycle2"/>
    <dgm:cxn modelId="{1F7281C4-6C86-4067-BCC3-E3DD2CC9DD25}" srcId="{7AFFAF93-6D68-499B-9353-271E3A9AEDD4}" destId="{C665D2B5-DD6C-40C4-9A2A-AD55CF320BEF}" srcOrd="1" destOrd="0" parTransId="{73866C41-CEE5-4EB9-B759-C09A0A531957}" sibTransId="{98611191-5271-4EE5-AAC6-B3CC55D46DE4}"/>
    <dgm:cxn modelId="{9B426ECD-2492-064D-B754-82C0867A7A33}" srcId="{7AFFAF93-6D68-499B-9353-271E3A9AEDD4}" destId="{5D7916E9-F4ED-8C49-B67A-C3D6EEE0B305}" srcOrd="3" destOrd="0" parTransId="{253EDA44-3E51-4446-8256-7C664EBDC8D5}" sibTransId="{40430303-778B-FB4F-A2CF-57583F0B95A1}"/>
    <dgm:cxn modelId="{43A529CE-ED92-3B46-A233-20D37A4CD8B6}" type="presOf" srcId="{F3032046-B46C-BF45-A2A7-526B8EE93E3E}" destId="{DCA1C886-3329-2B47-B1FE-DFE15E359233}" srcOrd="0" destOrd="0" presId="urn:microsoft.com/office/officeart/2005/8/layout/cycle2"/>
    <dgm:cxn modelId="{178D54DA-A59F-48A5-8391-84B7836DC83D}" type="presOf" srcId="{11E77631-34A4-46D3-819D-47AF1D4DF68B}" destId="{D7BE5CD4-B414-4051-A709-12D5841C92CF}" srcOrd="0" destOrd="0" presId="urn:microsoft.com/office/officeart/2005/8/layout/cycle2"/>
    <dgm:cxn modelId="{1360D1DA-276B-B540-8723-F7D5EE91D928}" type="presOf" srcId="{5A7586C1-4538-3141-87E9-46F9CE00C892}" destId="{E7B0E34B-746A-0F4E-92E9-AE5791B42D27}" srcOrd="0" destOrd="0" presId="urn:microsoft.com/office/officeart/2005/8/layout/cycle2"/>
    <dgm:cxn modelId="{174671F3-7208-2A46-9B5A-16BC04D452B5}" type="presOf" srcId="{40430303-778B-FB4F-A2CF-57583F0B95A1}" destId="{73A24ACD-94D3-974D-AC6C-1A7753FD2BE8}" srcOrd="0" destOrd="0" presId="urn:microsoft.com/office/officeart/2005/8/layout/cycle2"/>
    <dgm:cxn modelId="{7113C773-014A-47E6-A39E-6443B4B27585}" type="presParOf" srcId="{E51A14D7-77D7-43C8-A31C-4335A8A6EBF1}" destId="{61EE1FCB-3DDB-4675-B168-D50877053583}" srcOrd="0" destOrd="0" presId="urn:microsoft.com/office/officeart/2005/8/layout/cycle2"/>
    <dgm:cxn modelId="{5AD09B19-C26A-464E-A078-E1AEEF7C370D}" type="presParOf" srcId="{E51A14D7-77D7-43C8-A31C-4335A8A6EBF1}" destId="{4DEB9650-92F6-4917-89FE-AD861954369C}" srcOrd="1" destOrd="0" presId="urn:microsoft.com/office/officeart/2005/8/layout/cycle2"/>
    <dgm:cxn modelId="{821BD3AF-CF63-42E2-BAC7-FD87EA280FFF}" type="presParOf" srcId="{4DEB9650-92F6-4917-89FE-AD861954369C}" destId="{3CB869D3-0D00-48EE-BF6A-D53E9A7885C8}" srcOrd="0" destOrd="0" presId="urn:microsoft.com/office/officeart/2005/8/layout/cycle2"/>
    <dgm:cxn modelId="{7D85BDCE-4D32-4BE7-A23A-6FF86029270F}" type="presParOf" srcId="{E51A14D7-77D7-43C8-A31C-4335A8A6EBF1}" destId="{1A833B12-1264-45B5-A3D3-692D5B24D718}" srcOrd="2" destOrd="0" presId="urn:microsoft.com/office/officeart/2005/8/layout/cycle2"/>
    <dgm:cxn modelId="{A81C94A6-736B-4AAE-9585-6CB80FB20B56}" type="presParOf" srcId="{E51A14D7-77D7-43C8-A31C-4335A8A6EBF1}" destId="{4EB58174-C3CF-4A10-9D80-92788D1DB2AA}" srcOrd="3" destOrd="0" presId="urn:microsoft.com/office/officeart/2005/8/layout/cycle2"/>
    <dgm:cxn modelId="{87CA2E16-26EF-4739-A0A1-69381F1398E7}" type="presParOf" srcId="{4EB58174-C3CF-4A10-9D80-92788D1DB2AA}" destId="{009855F5-6914-4A0F-8123-EEEAE34ED6AE}" srcOrd="0" destOrd="0" presId="urn:microsoft.com/office/officeart/2005/8/layout/cycle2"/>
    <dgm:cxn modelId="{A01FB7D7-6746-4481-8F07-AA77D2598FD7}" type="presParOf" srcId="{E51A14D7-77D7-43C8-A31C-4335A8A6EBF1}" destId="{D7BE5CD4-B414-4051-A709-12D5841C92CF}" srcOrd="4" destOrd="0" presId="urn:microsoft.com/office/officeart/2005/8/layout/cycle2"/>
    <dgm:cxn modelId="{BCEDAE9D-8B83-4F48-8B52-18BE9F2A682D}" type="presParOf" srcId="{E51A14D7-77D7-43C8-A31C-4335A8A6EBF1}" destId="{A0120A68-785F-440D-8115-DC5566D0D328}" srcOrd="5" destOrd="0" presId="urn:microsoft.com/office/officeart/2005/8/layout/cycle2"/>
    <dgm:cxn modelId="{2661F883-5BEC-4813-9217-37C7B58C3A77}" type="presParOf" srcId="{A0120A68-785F-440D-8115-DC5566D0D328}" destId="{64B4AFCF-9611-4ED6-8144-0D270853A9BE}" srcOrd="0" destOrd="0" presId="urn:microsoft.com/office/officeart/2005/8/layout/cycle2"/>
    <dgm:cxn modelId="{E089EFAD-B58F-3541-9B2F-3D8574F484A4}" type="presParOf" srcId="{E51A14D7-77D7-43C8-A31C-4335A8A6EBF1}" destId="{8EF44C35-6D91-D441-ADF7-9C0580C2D833}" srcOrd="6" destOrd="0" presId="urn:microsoft.com/office/officeart/2005/8/layout/cycle2"/>
    <dgm:cxn modelId="{4CFF3F64-8A81-6B45-B672-6BF5022507DB}" type="presParOf" srcId="{E51A14D7-77D7-43C8-A31C-4335A8A6EBF1}" destId="{73A24ACD-94D3-974D-AC6C-1A7753FD2BE8}" srcOrd="7" destOrd="0" presId="urn:microsoft.com/office/officeart/2005/8/layout/cycle2"/>
    <dgm:cxn modelId="{79009FC9-AD31-E940-9F25-C6F0A13EFB20}" type="presParOf" srcId="{73A24ACD-94D3-974D-AC6C-1A7753FD2BE8}" destId="{22ADA5F3-96F2-AA4E-AFD9-7A7526D8766A}" srcOrd="0" destOrd="0" presId="urn:microsoft.com/office/officeart/2005/8/layout/cycle2"/>
    <dgm:cxn modelId="{94D23EE7-599E-6447-965A-BC90FE8C4CAE}" type="presParOf" srcId="{E51A14D7-77D7-43C8-A31C-4335A8A6EBF1}" destId="{B1E52A60-C540-B341-9BE2-CF440694B447}" srcOrd="8" destOrd="0" presId="urn:microsoft.com/office/officeart/2005/8/layout/cycle2"/>
    <dgm:cxn modelId="{70589062-75CE-5B44-82F7-96AE4BCEC348}" type="presParOf" srcId="{E51A14D7-77D7-43C8-A31C-4335A8A6EBF1}" destId="{E7B0E34B-746A-0F4E-92E9-AE5791B42D27}" srcOrd="9" destOrd="0" presId="urn:microsoft.com/office/officeart/2005/8/layout/cycle2"/>
    <dgm:cxn modelId="{D340A75C-59ED-F441-B188-FA5810D76D30}" type="presParOf" srcId="{E7B0E34B-746A-0F4E-92E9-AE5791B42D27}" destId="{787B9969-2A5B-C543-BB04-AF5636105BEC}" srcOrd="0" destOrd="0" presId="urn:microsoft.com/office/officeart/2005/8/layout/cycle2"/>
    <dgm:cxn modelId="{E4F92E6B-FBE2-8B47-B230-2224B71501CA}" type="presParOf" srcId="{E51A14D7-77D7-43C8-A31C-4335A8A6EBF1}" destId="{0FA397D9-107E-A044-B106-7E48014D2BE8}" srcOrd="10" destOrd="0" presId="urn:microsoft.com/office/officeart/2005/8/layout/cycle2"/>
    <dgm:cxn modelId="{DCF4E6EC-2EEB-004D-818A-67D5C4A49EAC}" type="presParOf" srcId="{E51A14D7-77D7-43C8-A31C-4335A8A6EBF1}" destId="{DCA1C886-3329-2B47-B1FE-DFE15E359233}" srcOrd="11" destOrd="0" presId="urn:microsoft.com/office/officeart/2005/8/layout/cycle2"/>
    <dgm:cxn modelId="{A7EF54BE-3F33-C14A-91C0-52AD4FC7C632}" type="presParOf" srcId="{DCA1C886-3329-2B47-B1FE-DFE15E359233}" destId="{F2A4AA28-165B-A44D-927E-B44BF30EEFCB}"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AFFAF93-6D68-499B-9353-271E3A9AEDD4}" type="doc">
      <dgm:prSet loTypeId="urn:microsoft.com/office/officeart/2005/8/layout/cycle5" loCatId="cycle" qsTypeId="urn:microsoft.com/office/officeart/2005/8/quickstyle/simple1" qsCatId="simple" csTypeId="urn:microsoft.com/office/officeart/2005/8/colors/accent2_4" csCatId="accent2" phldr="1"/>
      <dgm:spPr/>
      <dgm:t>
        <a:bodyPr/>
        <a:lstStyle/>
        <a:p>
          <a:endParaRPr lang="es-ES"/>
        </a:p>
      </dgm:t>
    </dgm:pt>
    <dgm:pt modelId="{E8C5A18F-4889-4EB2-86F5-EDADE4719CFA}">
      <dgm:prSet phldrT="[Texto]" custT="1"/>
      <dgm:spPr/>
      <dgm:t>
        <a:bodyPr/>
        <a:lstStyle/>
        <a:p>
          <a:r>
            <a:rPr lang="es-ES" sz="1200" b="0" i="0" dirty="0">
              <a:latin typeface="DM Sans 14pt" pitchFamily="2" charset="77"/>
            </a:rPr>
            <a:t>Text</a:t>
          </a:r>
        </a:p>
      </dgm:t>
    </dgm:pt>
    <dgm:pt modelId="{7411F3EB-61CC-4E0C-80FC-A7ED2B7CC0AC}" type="parTrans" cxnId="{4FF1B653-4672-4772-9D6B-942D3681775C}">
      <dgm:prSet/>
      <dgm:spPr/>
      <dgm:t>
        <a:bodyPr/>
        <a:lstStyle/>
        <a:p>
          <a:endParaRPr lang="es-ES"/>
        </a:p>
      </dgm:t>
    </dgm:pt>
    <dgm:pt modelId="{C6AA29A8-FC31-4FE2-B021-9D533E644560}" type="sibTrans" cxnId="{4FF1B653-4672-4772-9D6B-942D3681775C}">
      <dgm:prSet/>
      <dgm:spPr/>
      <dgm:t>
        <a:bodyPr/>
        <a:lstStyle/>
        <a:p>
          <a:endParaRPr lang="es-ES"/>
        </a:p>
      </dgm:t>
    </dgm:pt>
    <dgm:pt modelId="{C665D2B5-DD6C-40C4-9A2A-AD55CF320BEF}">
      <dgm:prSet phldrT="[Texto]" custT="1"/>
      <dgm:spPr/>
      <dgm:t>
        <a:bodyPr/>
        <a:lstStyle/>
        <a:p>
          <a:r>
            <a:rPr lang="es-ES" sz="1200" b="0" i="0" dirty="0">
              <a:latin typeface="DM Sans 14pt" pitchFamily="2" charset="77"/>
            </a:rPr>
            <a:t>Text</a:t>
          </a:r>
        </a:p>
      </dgm:t>
    </dgm:pt>
    <dgm:pt modelId="{73866C41-CEE5-4EB9-B759-C09A0A531957}" type="parTrans" cxnId="{1F7281C4-6C86-4067-BCC3-E3DD2CC9DD25}">
      <dgm:prSet/>
      <dgm:spPr/>
      <dgm:t>
        <a:bodyPr/>
        <a:lstStyle/>
        <a:p>
          <a:endParaRPr lang="es-ES"/>
        </a:p>
      </dgm:t>
    </dgm:pt>
    <dgm:pt modelId="{98611191-5271-4EE5-AAC6-B3CC55D46DE4}" type="sibTrans" cxnId="{1F7281C4-6C86-4067-BCC3-E3DD2CC9DD25}">
      <dgm:prSet/>
      <dgm:spPr/>
      <dgm:t>
        <a:bodyPr/>
        <a:lstStyle/>
        <a:p>
          <a:endParaRPr lang="es-ES"/>
        </a:p>
      </dgm:t>
    </dgm:pt>
    <dgm:pt modelId="{11E77631-34A4-46D3-819D-47AF1D4DF68B}">
      <dgm:prSet phldrT="[Texto]" custT="1"/>
      <dgm:spPr/>
      <dgm:t>
        <a:bodyPr/>
        <a:lstStyle/>
        <a:p>
          <a:r>
            <a:rPr lang="es-ES" sz="1200" b="0" i="0" dirty="0">
              <a:latin typeface="DM Sans 14pt" pitchFamily="2" charset="77"/>
            </a:rPr>
            <a:t>Text</a:t>
          </a:r>
        </a:p>
      </dgm:t>
    </dgm:pt>
    <dgm:pt modelId="{8FC2B486-1728-4D20-B1A6-7B79EB71C1EF}" type="parTrans" cxnId="{1A23566A-B801-4135-B527-C31B25B3FEAA}">
      <dgm:prSet/>
      <dgm:spPr/>
      <dgm:t>
        <a:bodyPr/>
        <a:lstStyle/>
        <a:p>
          <a:endParaRPr lang="es-ES"/>
        </a:p>
      </dgm:t>
    </dgm:pt>
    <dgm:pt modelId="{5DA0790D-179F-4CDE-8C28-0A30424F5609}" type="sibTrans" cxnId="{1A23566A-B801-4135-B527-C31B25B3FEAA}">
      <dgm:prSet/>
      <dgm:spPr/>
      <dgm:t>
        <a:bodyPr/>
        <a:lstStyle/>
        <a:p>
          <a:endParaRPr lang="es-ES"/>
        </a:p>
      </dgm:t>
    </dgm:pt>
    <dgm:pt modelId="{EA5394BE-7D41-9D4A-AF34-B9FDE331BD19}" type="pres">
      <dgm:prSet presAssocID="{7AFFAF93-6D68-499B-9353-271E3A9AEDD4}" presName="cycle" presStyleCnt="0">
        <dgm:presLayoutVars>
          <dgm:dir/>
          <dgm:resizeHandles val="exact"/>
        </dgm:presLayoutVars>
      </dgm:prSet>
      <dgm:spPr/>
    </dgm:pt>
    <dgm:pt modelId="{C4C4FE3A-F2C3-B449-A0AE-35A43021E9DE}" type="pres">
      <dgm:prSet presAssocID="{E8C5A18F-4889-4EB2-86F5-EDADE4719CFA}" presName="node" presStyleLbl="node1" presStyleIdx="0" presStyleCnt="3">
        <dgm:presLayoutVars>
          <dgm:bulletEnabled val="1"/>
        </dgm:presLayoutVars>
      </dgm:prSet>
      <dgm:spPr/>
    </dgm:pt>
    <dgm:pt modelId="{342FF2F7-58D6-8249-ABDB-8950E27625D8}" type="pres">
      <dgm:prSet presAssocID="{E8C5A18F-4889-4EB2-86F5-EDADE4719CFA}" presName="spNode" presStyleCnt="0"/>
      <dgm:spPr/>
    </dgm:pt>
    <dgm:pt modelId="{C31A6E9B-512A-FD45-8782-A3A5FEC808BC}" type="pres">
      <dgm:prSet presAssocID="{C6AA29A8-FC31-4FE2-B021-9D533E644560}" presName="sibTrans" presStyleLbl="sibTrans1D1" presStyleIdx="0" presStyleCnt="3"/>
      <dgm:spPr/>
    </dgm:pt>
    <dgm:pt modelId="{EC787EE6-B098-104C-B817-97851531EA46}" type="pres">
      <dgm:prSet presAssocID="{C665D2B5-DD6C-40C4-9A2A-AD55CF320BEF}" presName="node" presStyleLbl="node1" presStyleIdx="1" presStyleCnt="3">
        <dgm:presLayoutVars>
          <dgm:bulletEnabled val="1"/>
        </dgm:presLayoutVars>
      </dgm:prSet>
      <dgm:spPr/>
    </dgm:pt>
    <dgm:pt modelId="{C1A49D64-2EB8-2444-A2D2-D61648D4B083}" type="pres">
      <dgm:prSet presAssocID="{C665D2B5-DD6C-40C4-9A2A-AD55CF320BEF}" presName="spNode" presStyleCnt="0"/>
      <dgm:spPr/>
    </dgm:pt>
    <dgm:pt modelId="{F836B9AB-28E3-C44C-B920-D890888C8A4B}" type="pres">
      <dgm:prSet presAssocID="{98611191-5271-4EE5-AAC6-B3CC55D46DE4}" presName="sibTrans" presStyleLbl="sibTrans1D1" presStyleIdx="1" presStyleCnt="3"/>
      <dgm:spPr/>
    </dgm:pt>
    <dgm:pt modelId="{869ED91B-2D4F-4E44-A88A-EBC779A845FC}" type="pres">
      <dgm:prSet presAssocID="{11E77631-34A4-46D3-819D-47AF1D4DF68B}" presName="node" presStyleLbl="node1" presStyleIdx="2" presStyleCnt="3">
        <dgm:presLayoutVars>
          <dgm:bulletEnabled val="1"/>
        </dgm:presLayoutVars>
      </dgm:prSet>
      <dgm:spPr/>
    </dgm:pt>
    <dgm:pt modelId="{0B15DBF6-7DE7-3840-A39A-A9ACEF9164EC}" type="pres">
      <dgm:prSet presAssocID="{11E77631-34A4-46D3-819D-47AF1D4DF68B}" presName="spNode" presStyleCnt="0"/>
      <dgm:spPr/>
    </dgm:pt>
    <dgm:pt modelId="{1375A7F9-81AE-B143-B19C-81A5BD645E75}" type="pres">
      <dgm:prSet presAssocID="{5DA0790D-179F-4CDE-8C28-0A30424F5609}" presName="sibTrans" presStyleLbl="sibTrans1D1" presStyleIdx="2" presStyleCnt="3"/>
      <dgm:spPr/>
    </dgm:pt>
  </dgm:ptLst>
  <dgm:cxnLst>
    <dgm:cxn modelId="{C2D3C61A-CEB7-A54D-8B80-54AF17D92AC6}" type="presOf" srcId="{E8C5A18F-4889-4EB2-86F5-EDADE4719CFA}" destId="{C4C4FE3A-F2C3-B449-A0AE-35A43021E9DE}" srcOrd="0" destOrd="0" presId="urn:microsoft.com/office/officeart/2005/8/layout/cycle5"/>
    <dgm:cxn modelId="{EBF38448-E02C-A14D-BC85-2A2990794B4A}" type="presOf" srcId="{98611191-5271-4EE5-AAC6-B3CC55D46DE4}" destId="{F836B9AB-28E3-C44C-B920-D890888C8A4B}" srcOrd="0" destOrd="0" presId="urn:microsoft.com/office/officeart/2005/8/layout/cycle5"/>
    <dgm:cxn modelId="{F2C9504E-A493-4340-97A3-E4F9BB03D4CD}" type="presOf" srcId="{C6AA29A8-FC31-4FE2-B021-9D533E644560}" destId="{C31A6E9B-512A-FD45-8782-A3A5FEC808BC}" srcOrd="0" destOrd="0" presId="urn:microsoft.com/office/officeart/2005/8/layout/cycle5"/>
    <dgm:cxn modelId="{4FF1B653-4672-4772-9D6B-942D3681775C}" srcId="{7AFFAF93-6D68-499B-9353-271E3A9AEDD4}" destId="{E8C5A18F-4889-4EB2-86F5-EDADE4719CFA}" srcOrd="0" destOrd="0" parTransId="{7411F3EB-61CC-4E0C-80FC-A7ED2B7CC0AC}" sibTransId="{C6AA29A8-FC31-4FE2-B021-9D533E644560}"/>
    <dgm:cxn modelId="{1A23566A-B801-4135-B527-C31B25B3FEAA}" srcId="{7AFFAF93-6D68-499B-9353-271E3A9AEDD4}" destId="{11E77631-34A4-46D3-819D-47AF1D4DF68B}" srcOrd="2" destOrd="0" parTransId="{8FC2B486-1728-4D20-B1A6-7B79EB71C1EF}" sibTransId="{5DA0790D-179F-4CDE-8C28-0A30424F5609}"/>
    <dgm:cxn modelId="{67800677-CC1A-704E-B6E8-65147BD1594D}" type="presOf" srcId="{7AFFAF93-6D68-499B-9353-271E3A9AEDD4}" destId="{EA5394BE-7D41-9D4A-AF34-B9FDE331BD19}" srcOrd="0" destOrd="0" presId="urn:microsoft.com/office/officeart/2005/8/layout/cycle5"/>
    <dgm:cxn modelId="{6CB09DB1-8C47-6A4C-9B11-FF769D4CF5E5}" type="presOf" srcId="{11E77631-34A4-46D3-819D-47AF1D4DF68B}" destId="{869ED91B-2D4F-4E44-A88A-EBC779A845FC}" srcOrd="0" destOrd="0" presId="urn:microsoft.com/office/officeart/2005/8/layout/cycle5"/>
    <dgm:cxn modelId="{1F7281C4-6C86-4067-BCC3-E3DD2CC9DD25}" srcId="{7AFFAF93-6D68-499B-9353-271E3A9AEDD4}" destId="{C665D2B5-DD6C-40C4-9A2A-AD55CF320BEF}" srcOrd="1" destOrd="0" parTransId="{73866C41-CEE5-4EB9-B759-C09A0A531957}" sibTransId="{98611191-5271-4EE5-AAC6-B3CC55D46DE4}"/>
    <dgm:cxn modelId="{C9349DCA-9E6F-AC4D-9D78-931D00027260}" type="presOf" srcId="{C665D2B5-DD6C-40C4-9A2A-AD55CF320BEF}" destId="{EC787EE6-B098-104C-B817-97851531EA46}" srcOrd="0" destOrd="0" presId="urn:microsoft.com/office/officeart/2005/8/layout/cycle5"/>
    <dgm:cxn modelId="{E6E842F7-9D14-794F-9D3D-F028DB68DEE2}" type="presOf" srcId="{5DA0790D-179F-4CDE-8C28-0A30424F5609}" destId="{1375A7F9-81AE-B143-B19C-81A5BD645E75}" srcOrd="0" destOrd="0" presId="urn:microsoft.com/office/officeart/2005/8/layout/cycle5"/>
    <dgm:cxn modelId="{630AB039-2B82-B340-9BFD-D2A753883DAB}" type="presParOf" srcId="{EA5394BE-7D41-9D4A-AF34-B9FDE331BD19}" destId="{C4C4FE3A-F2C3-B449-A0AE-35A43021E9DE}" srcOrd="0" destOrd="0" presId="urn:microsoft.com/office/officeart/2005/8/layout/cycle5"/>
    <dgm:cxn modelId="{316F4623-BB9E-BE4E-9A56-6BBF8F5859E3}" type="presParOf" srcId="{EA5394BE-7D41-9D4A-AF34-B9FDE331BD19}" destId="{342FF2F7-58D6-8249-ABDB-8950E27625D8}" srcOrd="1" destOrd="0" presId="urn:microsoft.com/office/officeart/2005/8/layout/cycle5"/>
    <dgm:cxn modelId="{EBC025AE-1A38-3D41-B11B-7BDB057A8DAB}" type="presParOf" srcId="{EA5394BE-7D41-9D4A-AF34-B9FDE331BD19}" destId="{C31A6E9B-512A-FD45-8782-A3A5FEC808BC}" srcOrd="2" destOrd="0" presId="urn:microsoft.com/office/officeart/2005/8/layout/cycle5"/>
    <dgm:cxn modelId="{6CEF0544-552A-C645-8647-336673B9C90E}" type="presParOf" srcId="{EA5394BE-7D41-9D4A-AF34-B9FDE331BD19}" destId="{EC787EE6-B098-104C-B817-97851531EA46}" srcOrd="3" destOrd="0" presId="urn:microsoft.com/office/officeart/2005/8/layout/cycle5"/>
    <dgm:cxn modelId="{7FB65102-2D08-D246-A712-E049F6CB73CD}" type="presParOf" srcId="{EA5394BE-7D41-9D4A-AF34-B9FDE331BD19}" destId="{C1A49D64-2EB8-2444-A2D2-D61648D4B083}" srcOrd="4" destOrd="0" presId="urn:microsoft.com/office/officeart/2005/8/layout/cycle5"/>
    <dgm:cxn modelId="{78757538-4ED2-F445-90CB-81538CCBD623}" type="presParOf" srcId="{EA5394BE-7D41-9D4A-AF34-B9FDE331BD19}" destId="{F836B9AB-28E3-C44C-B920-D890888C8A4B}" srcOrd="5" destOrd="0" presId="urn:microsoft.com/office/officeart/2005/8/layout/cycle5"/>
    <dgm:cxn modelId="{1681287A-FB81-9947-9D07-2998A8D8D37B}" type="presParOf" srcId="{EA5394BE-7D41-9D4A-AF34-B9FDE331BD19}" destId="{869ED91B-2D4F-4E44-A88A-EBC779A845FC}" srcOrd="6" destOrd="0" presId="urn:microsoft.com/office/officeart/2005/8/layout/cycle5"/>
    <dgm:cxn modelId="{65D5653F-2B46-0E4E-A584-215359A370AE}" type="presParOf" srcId="{EA5394BE-7D41-9D4A-AF34-B9FDE331BD19}" destId="{0B15DBF6-7DE7-3840-A39A-A9ACEF9164EC}" srcOrd="7" destOrd="0" presId="urn:microsoft.com/office/officeart/2005/8/layout/cycle5"/>
    <dgm:cxn modelId="{A8137326-FEBB-9246-9D3E-70017E4C9F2F}" type="presParOf" srcId="{EA5394BE-7D41-9D4A-AF34-B9FDE331BD19}" destId="{1375A7F9-81AE-B143-B19C-81A5BD645E75}" srcOrd="8"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EE1FCB-3DDB-4675-B168-D50877053583}">
      <dsp:nvSpPr>
        <dsp:cNvPr id="0" name=""/>
        <dsp:cNvSpPr/>
      </dsp:nvSpPr>
      <dsp:spPr>
        <a:xfrm>
          <a:off x="3872488" y="1854"/>
          <a:ext cx="802355" cy="802355"/>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s-ES" sz="1200" b="0" i="0" kern="1200" dirty="0">
              <a:latin typeface="DM Sans 14pt" pitchFamily="2" charset="77"/>
            </a:rPr>
            <a:t>Text</a:t>
          </a:r>
        </a:p>
      </dsp:txBody>
      <dsp:txXfrm>
        <a:off x="3989990" y="119356"/>
        <a:ext cx="567351" cy="567351"/>
      </dsp:txXfrm>
    </dsp:sp>
    <dsp:sp modelId="{4DEB9650-92F6-4917-89FE-AD861954369C}">
      <dsp:nvSpPr>
        <dsp:cNvPr id="0" name=""/>
        <dsp:cNvSpPr/>
      </dsp:nvSpPr>
      <dsp:spPr>
        <a:xfrm rot="1800000">
          <a:off x="4684011" y="566640"/>
          <a:ext cx="215095" cy="270795"/>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s-ES" sz="1200" kern="1200"/>
        </a:p>
      </dsp:txBody>
      <dsp:txXfrm>
        <a:off x="4688334" y="604667"/>
        <a:ext cx="150567" cy="162477"/>
      </dsp:txXfrm>
    </dsp:sp>
    <dsp:sp modelId="{1A833B12-1264-45B5-A3D3-692D5B24D718}">
      <dsp:nvSpPr>
        <dsp:cNvPr id="0" name=""/>
        <dsp:cNvSpPr/>
      </dsp:nvSpPr>
      <dsp:spPr>
        <a:xfrm>
          <a:off x="4922379" y="598063"/>
          <a:ext cx="788996" cy="814535"/>
        </a:xfrm>
        <a:prstGeom prst="ellipse">
          <a:avLst/>
        </a:prstGeom>
        <a:solidFill>
          <a:schemeClr val="accent2">
            <a:hueOff val="-155520"/>
            <a:satOff val="-12250"/>
            <a:lumOff val="752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s-ES" sz="1200" b="0" i="0" kern="1200" dirty="0">
              <a:latin typeface="DM Sans 14pt" pitchFamily="2" charset="77"/>
            </a:rPr>
            <a:t>Text</a:t>
          </a:r>
        </a:p>
      </dsp:txBody>
      <dsp:txXfrm>
        <a:off x="5037925" y="717349"/>
        <a:ext cx="557904" cy="575963"/>
      </dsp:txXfrm>
    </dsp:sp>
    <dsp:sp modelId="{4EB58174-C3CF-4A10-9D80-92788D1DB2AA}">
      <dsp:nvSpPr>
        <dsp:cNvPr id="0" name=""/>
        <dsp:cNvSpPr/>
      </dsp:nvSpPr>
      <dsp:spPr>
        <a:xfrm rot="5400000">
          <a:off x="5211897" y="1469334"/>
          <a:ext cx="209960" cy="270795"/>
        </a:xfrm>
        <a:prstGeom prst="rightArrow">
          <a:avLst>
            <a:gd name="adj1" fmla="val 60000"/>
            <a:gd name="adj2" fmla="val 50000"/>
          </a:avLst>
        </a:prstGeom>
        <a:solidFill>
          <a:schemeClr val="accent2">
            <a:hueOff val="-155520"/>
            <a:satOff val="-12250"/>
            <a:lumOff val="7529"/>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s-ES" sz="1200" kern="1200"/>
        </a:p>
      </dsp:txBody>
      <dsp:txXfrm>
        <a:off x="5243391" y="1491999"/>
        <a:ext cx="146972" cy="162477"/>
      </dsp:txXfrm>
    </dsp:sp>
    <dsp:sp modelId="{D7BE5CD4-B414-4051-A709-12D5841C92CF}">
      <dsp:nvSpPr>
        <dsp:cNvPr id="0" name=""/>
        <dsp:cNvSpPr/>
      </dsp:nvSpPr>
      <dsp:spPr>
        <a:xfrm>
          <a:off x="4915699" y="1808749"/>
          <a:ext cx="802355" cy="802355"/>
        </a:xfrm>
        <a:prstGeom prst="ellipse">
          <a:avLst/>
        </a:prstGeom>
        <a:solidFill>
          <a:schemeClr val="accent2">
            <a:hueOff val="-311039"/>
            <a:satOff val="-24500"/>
            <a:lumOff val="15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s-ES" sz="1200" b="0" i="0" kern="1200" dirty="0">
              <a:latin typeface="DM Sans 14pt" pitchFamily="2" charset="77"/>
            </a:rPr>
            <a:t>Text</a:t>
          </a:r>
        </a:p>
      </dsp:txBody>
      <dsp:txXfrm>
        <a:off x="5033201" y="1926251"/>
        <a:ext cx="567351" cy="567351"/>
      </dsp:txXfrm>
    </dsp:sp>
    <dsp:sp modelId="{A0120A68-785F-440D-8115-DC5566D0D328}">
      <dsp:nvSpPr>
        <dsp:cNvPr id="0" name=""/>
        <dsp:cNvSpPr/>
      </dsp:nvSpPr>
      <dsp:spPr>
        <a:xfrm rot="9000000">
          <a:off x="4693903" y="2372662"/>
          <a:ext cx="213187" cy="270795"/>
        </a:xfrm>
        <a:prstGeom prst="rightArrow">
          <a:avLst>
            <a:gd name="adj1" fmla="val 60000"/>
            <a:gd name="adj2" fmla="val 50000"/>
          </a:avLst>
        </a:prstGeom>
        <a:solidFill>
          <a:schemeClr val="accent2">
            <a:hueOff val="-311039"/>
            <a:satOff val="-24500"/>
            <a:lumOff val="15059"/>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s-ES" sz="1200" kern="1200"/>
        </a:p>
      </dsp:txBody>
      <dsp:txXfrm rot="10800000">
        <a:off x="4753575" y="2410832"/>
        <a:ext cx="149231" cy="162477"/>
      </dsp:txXfrm>
    </dsp:sp>
    <dsp:sp modelId="{8EF44C35-6D91-D441-ADF7-9C0580C2D833}">
      <dsp:nvSpPr>
        <dsp:cNvPr id="0" name=""/>
        <dsp:cNvSpPr/>
      </dsp:nvSpPr>
      <dsp:spPr>
        <a:xfrm>
          <a:off x="3872488" y="2411048"/>
          <a:ext cx="802355" cy="802355"/>
        </a:xfrm>
        <a:prstGeom prst="ellipse">
          <a:avLst/>
        </a:prstGeom>
        <a:solidFill>
          <a:schemeClr val="accent2">
            <a:hueOff val="-466559"/>
            <a:satOff val="-36749"/>
            <a:lumOff val="2258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s-ES" sz="1200" b="0" i="0" kern="1200" dirty="0">
              <a:latin typeface="DM Sans 14pt" pitchFamily="2" charset="77"/>
            </a:rPr>
            <a:t>Text</a:t>
          </a:r>
        </a:p>
      </dsp:txBody>
      <dsp:txXfrm>
        <a:off x="3989990" y="2528550"/>
        <a:ext cx="567351" cy="567351"/>
      </dsp:txXfrm>
    </dsp:sp>
    <dsp:sp modelId="{73A24ACD-94D3-974D-AC6C-1A7753FD2BE8}">
      <dsp:nvSpPr>
        <dsp:cNvPr id="0" name=""/>
        <dsp:cNvSpPr/>
      </dsp:nvSpPr>
      <dsp:spPr>
        <a:xfrm rot="12600000">
          <a:off x="3650692" y="2378696"/>
          <a:ext cx="213187" cy="270795"/>
        </a:xfrm>
        <a:prstGeom prst="rightArrow">
          <a:avLst>
            <a:gd name="adj1" fmla="val 60000"/>
            <a:gd name="adj2" fmla="val 50000"/>
          </a:avLst>
        </a:prstGeom>
        <a:solidFill>
          <a:schemeClr val="accent2">
            <a:hueOff val="-466559"/>
            <a:satOff val="-36749"/>
            <a:lumOff val="2258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s-ES" sz="1200" kern="1200"/>
        </a:p>
      </dsp:txBody>
      <dsp:txXfrm rot="10800000">
        <a:off x="3710364" y="2448844"/>
        <a:ext cx="149231" cy="162477"/>
      </dsp:txXfrm>
    </dsp:sp>
    <dsp:sp modelId="{B1E52A60-C540-B341-9BE2-CF440694B447}">
      <dsp:nvSpPr>
        <dsp:cNvPr id="0" name=""/>
        <dsp:cNvSpPr/>
      </dsp:nvSpPr>
      <dsp:spPr>
        <a:xfrm>
          <a:off x="2829277" y="1808749"/>
          <a:ext cx="802355" cy="802355"/>
        </a:xfrm>
        <a:prstGeom prst="ellipse">
          <a:avLst/>
        </a:prstGeom>
        <a:solidFill>
          <a:schemeClr val="accent2">
            <a:hueOff val="-622079"/>
            <a:satOff val="-48999"/>
            <a:lumOff val="3011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s-ES" sz="1200" b="0" i="0" kern="1200" dirty="0">
              <a:latin typeface="DM Sans 14pt" pitchFamily="2" charset="77"/>
            </a:rPr>
            <a:t>Text</a:t>
          </a:r>
        </a:p>
      </dsp:txBody>
      <dsp:txXfrm>
        <a:off x="2946779" y="1926251"/>
        <a:ext cx="567351" cy="567351"/>
      </dsp:txXfrm>
    </dsp:sp>
    <dsp:sp modelId="{E7B0E34B-746A-0F4E-92E9-AE5791B42D27}">
      <dsp:nvSpPr>
        <dsp:cNvPr id="0" name=""/>
        <dsp:cNvSpPr/>
      </dsp:nvSpPr>
      <dsp:spPr>
        <a:xfrm rot="16200000">
          <a:off x="3123861" y="1478265"/>
          <a:ext cx="213187" cy="270795"/>
        </a:xfrm>
        <a:prstGeom prst="rightArrow">
          <a:avLst>
            <a:gd name="adj1" fmla="val 60000"/>
            <a:gd name="adj2" fmla="val 50000"/>
          </a:avLst>
        </a:prstGeom>
        <a:solidFill>
          <a:schemeClr val="accent2">
            <a:hueOff val="-622079"/>
            <a:satOff val="-48999"/>
            <a:lumOff val="3011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s-ES" sz="1200" kern="1200"/>
        </a:p>
      </dsp:txBody>
      <dsp:txXfrm>
        <a:off x="3155839" y="1564402"/>
        <a:ext cx="149231" cy="162477"/>
      </dsp:txXfrm>
    </dsp:sp>
    <dsp:sp modelId="{0FA397D9-107E-A044-B106-7E48014D2BE8}">
      <dsp:nvSpPr>
        <dsp:cNvPr id="0" name=""/>
        <dsp:cNvSpPr/>
      </dsp:nvSpPr>
      <dsp:spPr>
        <a:xfrm>
          <a:off x="2829277" y="604153"/>
          <a:ext cx="802355" cy="802355"/>
        </a:xfrm>
        <a:prstGeom prst="ellipse">
          <a:avLst/>
        </a:prstGeom>
        <a:solidFill>
          <a:schemeClr val="accent2">
            <a:hueOff val="-777599"/>
            <a:satOff val="-61249"/>
            <a:lumOff val="376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s-ES" sz="1200" b="0" i="0" kern="1200" dirty="0">
              <a:latin typeface="DM Sans 14pt" pitchFamily="2" charset="77"/>
            </a:rPr>
            <a:t>Text</a:t>
          </a:r>
        </a:p>
      </dsp:txBody>
      <dsp:txXfrm>
        <a:off x="2946779" y="721655"/>
        <a:ext cx="567351" cy="567351"/>
      </dsp:txXfrm>
    </dsp:sp>
    <dsp:sp modelId="{DCA1C886-3329-2B47-B1FE-DFE15E359233}">
      <dsp:nvSpPr>
        <dsp:cNvPr id="0" name=""/>
        <dsp:cNvSpPr/>
      </dsp:nvSpPr>
      <dsp:spPr>
        <a:xfrm rot="19800000">
          <a:off x="3640241" y="571801"/>
          <a:ext cx="213187" cy="270795"/>
        </a:xfrm>
        <a:prstGeom prst="rightArrow">
          <a:avLst>
            <a:gd name="adj1" fmla="val 60000"/>
            <a:gd name="adj2" fmla="val 50000"/>
          </a:avLst>
        </a:prstGeom>
        <a:solidFill>
          <a:schemeClr val="accent2">
            <a:hueOff val="-777599"/>
            <a:satOff val="-61249"/>
            <a:lumOff val="37647"/>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s-ES" sz="1200" kern="1200"/>
        </a:p>
      </dsp:txBody>
      <dsp:txXfrm>
        <a:off x="3644525" y="641949"/>
        <a:ext cx="149231" cy="16247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C4FE3A-F2C3-B449-A0AE-35A43021E9DE}">
      <dsp:nvSpPr>
        <dsp:cNvPr id="0" name=""/>
        <dsp:cNvSpPr/>
      </dsp:nvSpPr>
      <dsp:spPr>
        <a:xfrm>
          <a:off x="1283422" y="1902"/>
          <a:ext cx="1473814" cy="957979"/>
        </a:xfrm>
        <a:prstGeom prst="roundRect">
          <a:avLst/>
        </a:prstGeom>
        <a:solidFill>
          <a:schemeClr val="accent2">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ES" sz="1200" b="0" i="0" kern="1200" dirty="0">
              <a:latin typeface="DM Sans 14pt" pitchFamily="2" charset="77"/>
            </a:rPr>
            <a:t>Text</a:t>
          </a:r>
        </a:p>
      </dsp:txBody>
      <dsp:txXfrm>
        <a:off x="1330187" y="48667"/>
        <a:ext cx="1380284" cy="864449"/>
      </dsp:txXfrm>
    </dsp:sp>
    <dsp:sp modelId="{C31A6E9B-512A-FD45-8782-A3A5FEC808BC}">
      <dsp:nvSpPr>
        <dsp:cNvPr id="0" name=""/>
        <dsp:cNvSpPr/>
      </dsp:nvSpPr>
      <dsp:spPr>
        <a:xfrm>
          <a:off x="743777" y="480892"/>
          <a:ext cx="2553103" cy="2553103"/>
        </a:xfrm>
        <a:custGeom>
          <a:avLst/>
          <a:gdLst/>
          <a:ahLst/>
          <a:cxnLst/>
          <a:rect l="0" t="0" r="0" b="0"/>
          <a:pathLst>
            <a:path>
              <a:moveTo>
                <a:pt x="2210870" y="406705"/>
              </a:moveTo>
              <a:arcTo wR="1276551" hR="1276551" stAng="19022798" swAng="2299981"/>
            </a:path>
          </a:pathLst>
        </a:custGeom>
        <a:noFill/>
        <a:ln w="9525" cap="flat" cmpd="sng" algn="ctr">
          <a:solidFill>
            <a:schemeClr val="accent2">
              <a:shade val="90000"/>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EC787EE6-B098-104C-B817-97851531EA46}">
      <dsp:nvSpPr>
        <dsp:cNvPr id="0" name=""/>
        <dsp:cNvSpPr/>
      </dsp:nvSpPr>
      <dsp:spPr>
        <a:xfrm>
          <a:off x="2388948" y="1916730"/>
          <a:ext cx="1473814" cy="957979"/>
        </a:xfrm>
        <a:prstGeom prst="roundRect">
          <a:avLst/>
        </a:prstGeom>
        <a:solidFill>
          <a:schemeClr val="accent2">
            <a:shade val="50000"/>
            <a:hueOff val="15470"/>
            <a:satOff val="-50893"/>
            <a:lumOff val="3911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ES" sz="1200" b="0" i="0" kern="1200" dirty="0">
              <a:latin typeface="DM Sans 14pt" pitchFamily="2" charset="77"/>
            </a:rPr>
            <a:t>Text</a:t>
          </a:r>
        </a:p>
      </dsp:txBody>
      <dsp:txXfrm>
        <a:off x="2435713" y="1963495"/>
        <a:ext cx="1380284" cy="864449"/>
      </dsp:txXfrm>
    </dsp:sp>
    <dsp:sp modelId="{F836B9AB-28E3-C44C-B920-D890888C8A4B}">
      <dsp:nvSpPr>
        <dsp:cNvPr id="0" name=""/>
        <dsp:cNvSpPr/>
      </dsp:nvSpPr>
      <dsp:spPr>
        <a:xfrm>
          <a:off x="743777" y="480892"/>
          <a:ext cx="2553103" cy="2553103"/>
        </a:xfrm>
        <a:custGeom>
          <a:avLst/>
          <a:gdLst/>
          <a:ahLst/>
          <a:cxnLst/>
          <a:rect l="0" t="0" r="0" b="0"/>
          <a:pathLst>
            <a:path>
              <a:moveTo>
                <a:pt x="1667693" y="2491703"/>
              </a:moveTo>
              <a:arcTo wR="1276551" hR="1276551" stAng="4329438" swAng="2141123"/>
            </a:path>
          </a:pathLst>
        </a:custGeom>
        <a:noFill/>
        <a:ln w="9525" cap="flat" cmpd="sng" algn="ctr">
          <a:solidFill>
            <a:schemeClr val="accent2">
              <a:shade val="90000"/>
              <a:hueOff val="15522"/>
              <a:satOff val="-50551"/>
              <a:lumOff val="32771"/>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869ED91B-2D4F-4E44-A88A-EBC779A845FC}">
      <dsp:nvSpPr>
        <dsp:cNvPr id="0" name=""/>
        <dsp:cNvSpPr/>
      </dsp:nvSpPr>
      <dsp:spPr>
        <a:xfrm>
          <a:off x="177895" y="1916730"/>
          <a:ext cx="1473814" cy="957979"/>
        </a:xfrm>
        <a:prstGeom prst="roundRect">
          <a:avLst/>
        </a:prstGeom>
        <a:solidFill>
          <a:schemeClr val="accent2">
            <a:shade val="50000"/>
            <a:hueOff val="15470"/>
            <a:satOff val="-50893"/>
            <a:lumOff val="3911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ES" sz="1200" b="0" i="0" kern="1200" dirty="0">
              <a:latin typeface="DM Sans 14pt" pitchFamily="2" charset="77"/>
            </a:rPr>
            <a:t>Text</a:t>
          </a:r>
        </a:p>
      </dsp:txBody>
      <dsp:txXfrm>
        <a:off x="224660" y="1963495"/>
        <a:ext cx="1380284" cy="864449"/>
      </dsp:txXfrm>
    </dsp:sp>
    <dsp:sp modelId="{1375A7F9-81AE-B143-B19C-81A5BD645E75}">
      <dsp:nvSpPr>
        <dsp:cNvPr id="0" name=""/>
        <dsp:cNvSpPr/>
      </dsp:nvSpPr>
      <dsp:spPr>
        <a:xfrm>
          <a:off x="743777" y="480892"/>
          <a:ext cx="2553103" cy="2553103"/>
        </a:xfrm>
        <a:custGeom>
          <a:avLst/>
          <a:gdLst/>
          <a:ahLst/>
          <a:cxnLst/>
          <a:rect l="0" t="0" r="0" b="0"/>
          <a:pathLst>
            <a:path>
              <a:moveTo>
                <a:pt x="4148" y="1173721"/>
              </a:moveTo>
              <a:arcTo wR="1276551" hR="1276551" stAng="11077221" swAng="2299981"/>
            </a:path>
          </a:pathLst>
        </a:custGeom>
        <a:noFill/>
        <a:ln w="9525" cap="flat" cmpd="sng" algn="ctr">
          <a:solidFill>
            <a:schemeClr val="accent2">
              <a:shade val="90000"/>
              <a:hueOff val="15522"/>
              <a:satOff val="-50551"/>
              <a:lumOff val="32771"/>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latin typeface="Manrope" pitchFamily="2" charset="0"/>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122E3A8-67DD-A54D-9ACE-7F6180D1A288}" type="datetimeFigureOut">
              <a:rPr lang="en-US" smtClean="0">
                <a:latin typeface="Manrope" pitchFamily="2" charset="0"/>
              </a:rPr>
              <a:pPr/>
              <a:t>1/2/24</a:t>
            </a:fld>
            <a:endParaRPr lang="en-US" dirty="0">
              <a:latin typeface="Manrope" pitchFamily="2" charset="0"/>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latin typeface="Manrope" pitchFamily="2" charset="0"/>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5D751CF-426F-9546-9000-18E529FDEBDA}" type="slidenum">
              <a:rPr lang="en-US" smtClean="0">
                <a:latin typeface="Manrope" pitchFamily="2" charset="0"/>
              </a:rPr>
              <a:pPr/>
              <a:t>‹Nº›</a:t>
            </a:fld>
            <a:endParaRPr lang="en-US" dirty="0">
              <a:latin typeface="Manrope" pitchFamily="2" charset="0"/>
            </a:endParaRPr>
          </a:p>
        </p:txBody>
      </p:sp>
    </p:spTree>
    <p:extLst>
      <p:ext uri="{BB962C8B-B14F-4D97-AF65-F5344CB8AC3E}">
        <p14:creationId xmlns:p14="http://schemas.microsoft.com/office/powerpoint/2010/main" val="399989277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Manrope" pitchFamily="2" charset="0"/>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Manrope" pitchFamily="2" charset="0"/>
              </a:defRPr>
            </a:lvl1pPr>
          </a:lstStyle>
          <a:p>
            <a:fld id="{95BCB8AE-B9B2-1648-AE7C-D9F4FF496627}" type="datetimeFigureOut">
              <a:rPr lang="en-US" smtClean="0"/>
              <a:pPr/>
              <a:t>1/2/24</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Manrope" pitchFamily="2" charset="0"/>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Manrope" pitchFamily="2" charset="0"/>
              </a:defRPr>
            </a:lvl1pPr>
          </a:lstStyle>
          <a:p>
            <a:fld id="{E7F34D1A-B7E5-DE48-8EA9-859D9DE63652}" type="slidenum">
              <a:rPr lang="en-US" smtClean="0"/>
              <a:pPr/>
              <a:t>‹Nº›</a:t>
            </a:fld>
            <a:endParaRPr lang="en-US" dirty="0"/>
          </a:p>
        </p:txBody>
      </p:sp>
    </p:spTree>
    <p:extLst>
      <p:ext uri="{BB962C8B-B14F-4D97-AF65-F5344CB8AC3E}">
        <p14:creationId xmlns:p14="http://schemas.microsoft.com/office/powerpoint/2010/main" val="725433361"/>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b="0" i="0" kern="1200">
        <a:solidFill>
          <a:schemeClr val="tx1"/>
        </a:solidFill>
        <a:latin typeface="Manrope" pitchFamily="2" charset="0"/>
        <a:ea typeface="+mn-ea"/>
        <a:cs typeface="+mn-cs"/>
      </a:defRPr>
    </a:lvl1pPr>
    <a:lvl2pPr marL="457200" algn="l" defTabSz="457200" rtl="0" eaLnBrk="1" latinLnBrk="0" hangingPunct="1">
      <a:defRPr sz="1200" b="0" i="0" kern="1200">
        <a:solidFill>
          <a:schemeClr val="tx1"/>
        </a:solidFill>
        <a:latin typeface="Manrope" pitchFamily="2" charset="0"/>
        <a:ea typeface="+mn-ea"/>
        <a:cs typeface="+mn-cs"/>
      </a:defRPr>
    </a:lvl2pPr>
    <a:lvl3pPr marL="914400" algn="l" defTabSz="457200" rtl="0" eaLnBrk="1" latinLnBrk="0" hangingPunct="1">
      <a:defRPr sz="1200" b="0" i="0" kern="1200">
        <a:solidFill>
          <a:schemeClr val="tx1"/>
        </a:solidFill>
        <a:latin typeface="Manrope" pitchFamily="2" charset="0"/>
        <a:ea typeface="+mn-ea"/>
        <a:cs typeface="+mn-cs"/>
      </a:defRPr>
    </a:lvl3pPr>
    <a:lvl4pPr marL="1371600" algn="l" defTabSz="457200" rtl="0" eaLnBrk="1" latinLnBrk="0" hangingPunct="1">
      <a:defRPr sz="1200" b="0" i="0" kern="1200">
        <a:solidFill>
          <a:schemeClr val="tx1"/>
        </a:solidFill>
        <a:latin typeface="Manrope" pitchFamily="2" charset="0"/>
        <a:ea typeface="+mn-ea"/>
        <a:cs typeface="+mn-cs"/>
      </a:defRPr>
    </a:lvl4pPr>
    <a:lvl5pPr marL="1828800" algn="l" defTabSz="457200" rtl="0" eaLnBrk="1" latinLnBrk="0" hangingPunct="1">
      <a:defRPr sz="1200" b="0" i="0" kern="1200">
        <a:solidFill>
          <a:schemeClr val="tx1"/>
        </a:solidFill>
        <a:latin typeface="Manrope" pitchFamily="2" charset="0"/>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E7F34D1A-B7E5-DE48-8EA9-859D9DE63652}" type="slidenum">
              <a:rPr lang="en-US" smtClean="0"/>
              <a:pPr/>
              <a:t>15</a:t>
            </a:fld>
            <a:endParaRPr lang="en-US" dirty="0"/>
          </a:p>
        </p:txBody>
      </p:sp>
    </p:spTree>
    <p:extLst>
      <p:ext uri="{BB962C8B-B14F-4D97-AF65-F5344CB8AC3E}">
        <p14:creationId xmlns:p14="http://schemas.microsoft.com/office/powerpoint/2010/main" val="4806382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E7F34D1A-B7E5-DE48-8EA9-859D9DE63652}" type="slidenum">
              <a:rPr lang="en-US" smtClean="0"/>
              <a:pPr/>
              <a:t>26</a:t>
            </a:fld>
            <a:endParaRPr lang="en-US" dirty="0"/>
          </a:p>
        </p:txBody>
      </p:sp>
    </p:spTree>
    <p:extLst>
      <p:ext uri="{BB962C8B-B14F-4D97-AF65-F5344CB8AC3E}">
        <p14:creationId xmlns:p14="http://schemas.microsoft.com/office/powerpoint/2010/main" val="23550844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E7F34D1A-B7E5-DE48-8EA9-859D9DE63652}" type="slidenum">
              <a:rPr lang="en-US" smtClean="0"/>
              <a:pPr/>
              <a:t>30</a:t>
            </a:fld>
            <a:endParaRPr lang="en-US" dirty="0"/>
          </a:p>
        </p:txBody>
      </p:sp>
    </p:spTree>
    <p:extLst>
      <p:ext uri="{BB962C8B-B14F-4D97-AF65-F5344CB8AC3E}">
        <p14:creationId xmlns:p14="http://schemas.microsoft.com/office/powerpoint/2010/main" val="7642937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E7F34D1A-B7E5-DE48-8EA9-859D9DE63652}" type="slidenum">
              <a:rPr lang="en-US" smtClean="0"/>
              <a:pPr/>
              <a:t>36</a:t>
            </a:fld>
            <a:endParaRPr lang="en-US" dirty="0"/>
          </a:p>
        </p:txBody>
      </p:sp>
    </p:spTree>
    <p:extLst>
      <p:ext uri="{BB962C8B-B14F-4D97-AF65-F5344CB8AC3E}">
        <p14:creationId xmlns:p14="http://schemas.microsoft.com/office/powerpoint/2010/main" val="15918093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B0067F8D-E97D-6132-C7E4-9344EC229BBB}"/>
              </a:ext>
            </a:extLst>
          </p:cNvPr>
          <p:cNvSpPr/>
          <p:nvPr userDrawn="1"/>
        </p:nvSpPr>
        <p:spPr>
          <a:xfrm>
            <a:off x="0" y="4441371"/>
            <a:ext cx="9144000" cy="702129"/>
          </a:xfrm>
          <a:prstGeom prst="rect">
            <a:avLst/>
          </a:prstGeom>
          <a:solidFill>
            <a:srgbClr val="F9F7F0"/>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ES" b="0" i="0" dirty="0">
              <a:ln>
                <a:noFill/>
              </a:ln>
              <a:noFill/>
              <a:latin typeface="Manrope" pitchFamily="2" charset="0"/>
            </a:endParaRPr>
          </a:p>
        </p:txBody>
      </p:sp>
      <p:sp>
        <p:nvSpPr>
          <p:cNvPr id="12" name="Text Placeholder 13"/>
          <p:cNvSpPr>
            <a:spLocks noGrp="1"/>
          </p:cNvSpPr>
          <p:nvPr>
            <p:ph type="body" sz="quarter" idx="11" hasCustomPrompt="1"/>
          </p:nvPr>
        </p:nvSpPr>
        <p:spPr>
          <a:xfrm>
            <a:off x="346756" y="3920954"/>
            <a:ext cx="4360862" cy="169277"/>
          </a:xfrm>
          <a:prstGeom prst="rect">
            <a:avLst/>
          </a:prstGeom>
        </p:spPr>
        <p:txBody>
          <a:bodyPr lIns="0" tIns="0" rIns="0" bIns="0" anchor="ctr" anchorCtr="0">
            <a:spAutoFit/>
          </a:bodyPr>
          <a:lstStyle>
            <a:lvl1pPr marL="0" indent="0">
              <a:buNone/>
              <a:defRPr sz="1100" b="0" i="0">
                <a:solidFill>
                  <a:srgbClr val="F9F7F0"/>
                </a:solidFill>
                <a:latin typeface="DM Sans 14pt" pitchFamily="2" charset="77"/>
              </a:defRPr>
            </a:lvl1pPr>
          </a:lstStyle>
          <a:p>
            <a:pPr lvl="0"/>
            <a:r>
              <a:rPr lang="en-US" dirty="0"/>
              <a:t>Name</a:t>
            </a:r>
          </a:p>
        </p:txBody>
      </p:sp>
      <p:sp>
        <p:nvSpPr>
          <p:cNvPr id="20" name="Rectángulo 19">
            <a:extLst>
              <a:ext uri="{FF2B5EF4-FFF2-40B4-BE49-F238E27FC236}">
                <a16:creationId xmlns:a16="http://schemas.microsoft.com/office/drawing/2014/main" id="{49B6B217-B582-4EB8-ADBA-C11408698A5A}"/>
              </a:ext>
            </a:extLst>
          </p:cNvPr>
          <p:cNvSpPr/>
          <p:nvPr userDrawn="1"/>
        </p:nvSpPr>
        <p:spPr>
          <a:xfrm>
            <a:off x="252413" y="4639799"/>
            <a:ext cx="3905929" cy="323165"/>
          </a:xfrm>
          <a:prstGeom prst="rect">
            <a:avLst/>
          </a:prstGeom>
        </p:spPr>
        <p:txBody>
          <a:bodyPr wrap="square">
            <a:spAutoFit/>
          </a:bodyPr>
          <a:lstStyle/>
          <a:p>
            <a:pPr algn="l"/>
            <a:r>
              <a:rPr lang="en-US" sz="500" b="0" i="0" baseline="0" dirty="0">
                <a:solidFill>
                  <a:srgbClr val="23553D"/>
                </a:solidFill>
                <a:effectLst/>
                <a:latin typeface="DM Sans 14pt" pitchFamily="2" charset="77"/>
                <a:ea typeface="Times New Roman" panose="02020603050405020304" pitchFamily="18" charset="0"/>
                <a:cs typeface="Times New Roman" panose="02020603050405020304" pitchFamily="18" charset="0"/>
              </a:rPr>
              <a:t>DREAMS project. Funded by the European Union under 101080229-2. Views and opinions expressed are however those of the author(s) only and do not necessarily reflect those of the European Union (EU) or European Research Executive Agency (REA). Neither the EU nor REA can be held responsible for them.</a:t>
            </a:r>
          </a:p>
        </p:txBody>
      </p:sp>
      <p:pic>
        <p:nvPicPr>
          <p:cNvPr id="10" name="Imagen 9">
            <a:extLst>
              <a:ext uri="{FF2B5EF4-FFF2-40B4-BE49-F238E27FC236}">
                <a16:creationId xmlns:a16="http://schemas.microsoft.com/office/drawing/2014/main" id="{B93BD0BB-6A3E-91B4-AA37-117ED018864C}"/>
              </a:ext>
            </a:extLst>
          </p:cNvPr>
          <p:cNvPicPr>
            <a:picLocks noChangeAspect="1"/>
          </p:cNvPicPr>
          <p:nvPr userDrawn="1"/>
        </p:nvPicPr>
        <p:blipFill>
          <a:blip r:embed="rId3"/>
          <a:stretch>
            <a:fillRect/>
          </a:stretch>
        </p:blipFill>
        <p:spPr>
          <a:xfrm>
            <a:off x="346756" y="316753"/>
            <a:ext cx="1248962" cy="563148"/>
          </a:xfrm>
          <a:prstGeom prst="rect">
            <a:avLst/>
          </a:prstGeom>
        </p:spPr>
      </p:pic>
      <p:sp>
        <p:nvSpPr>
          <p:cNvPr id="11" name="CuadroTexto 10">
            <a:extLst>
              <a:ext uri="{FF2B5EF4-FFF2-40B4-BE49-F238E27FC236}">
                <a16:creationId xmlns:a16="http://schemas.microsoft.com/office/drawing/2014/main" id="{B3C00376-A97B-5BB9-64D9-4C2848072DC1}"/>
              </a:ext>
            </a:extLst>
          </p:cNvPr>
          <p:cNvSpPr txBox="1"/>
          <p:nvPr userDrawn="1"/>
        </p:nvSpPr>
        <p:spPr>
          <a:xfrm>
            <a:off x="8250657" y="4673731"/>
            <a:ext cx="703125" cy="261610"/>
          </a:xfrm>
          <a:prstGeom prst="rect">
            <a:avLst/>
          </a:prstGeom>
          <a:noFill/>
        </p:spPr>
        <p:txBody>
          <a:bodyPr wrap="square" rtlCol="0">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550" kern="1200" dirty="0">
                <a:solidFill>
                  <a:srgbClr val="194E9B"/>
                </a:solidFill>
                <a:effectLst/>
                <a:latin typeface="Tahoma" panose="020B0604030504040204" pitchFamily="34" charset="0"/>
                <a:ea typeface="Tahoma" panose="020B0604030504040204" pitchFamily="34" charset="0"/>
                <a:cs typeface="Tahoma" panose="020B0604030504040204" pitchFamily="34" charset="0"/>
              </a:rPr>
              <a:t>Funded by the</a:t>
            </a:r>
          </a:p>
          <a:p>
            <a:pPr marL="0" marR="0" indent="0" algn="l" defTabSz="457200" rtl="0" eaLnBrk="1" fontAlgn="auto" latinLnBrk="0" hangingPunct="1">
              <a:lnSpc>
                <a:spcPct val="100000"/>
              </a:lnSpc>
              <a:spcBef>
                <a:spcPts val="0"/>
              </a:spcBef>
              <a:spcAft>
                <a:spcPts val="0"/>
              </a:spcAft>
              <a:buClrTx/>
              <a:buSzTx/>
              <a:buFontTx/>
              <a:buNone/>
              <a:tabLst/>
              <a:defRPr/>
            </a:pPr>
            <a:r>
              <a:rPr lang="en-US" sz="550" kern="1200" dirty="0">
                <a:solidFill>
                  <a:srgbClr val="194E9B"/>
                </a:solidFill>
                <a:effectLst/>
                <a:latin typeface="Tahoma" panose="020B0604030504040204" pitchFamily="34" charset="0"/>
                <a:ea typeface="Tahoma" panose="020B0604030504040204" pitchFamily="34" charset="0"/>
                <a:cs typeface="Tahoma" panose="020B0604030504040204" pitchFamily="34" charset="0"/>
              </a:rPr>
              <a:t>European Union</a:t>
            </a:r>
            <a:endParaRPr lang="es-ES" sz="550" dirty="0">
              <a:solidFill>
                <a:srgbClr val="194E9B"/>
              </a:solidFill>
              <a:latin typeface="Tahoma" panose="020B0604030504040204" pitchFamily="34" charset="0"/>
              <a:ea typeface="Tahoma" panose="020B0604030504040204" pitchFamily="34" charset="0"/>
              <a:cs typeface="Tahoma" panose="020B0604030504040204" pitchFamily="34" charset="0"/>
            </a:endParaRPr>
          </a:p>
        </p:txBody>
      </p:sp>
      <p:pic>
        <p:nvPicPr>
          <p:cNvPr id="13" name="Imagen 12">
            <a:extLst>
              <a:ext uri="{FF2B5EF4-FFF2-40B4-BE49-F238E27FC236}">
                <a16:creationId xmlns:a16="http://schemas.microsoft.com/office/drawing/2014/main" id="{7F1F8DE2-B1EB-5892-6E1A-627F502AD7AC}"/>
              </a:ext>
            </a:extLst>
          </p:cNvPr>
          <p:cNvPicPr>
            <a:picLocks noChangeAspect="1"/>
          </p:cNvPicPr>
          <p:nvPr userDrawn="1"/>
        </p:nvPicPr>
        <p:blipFill>
          <a:blip r:embed="rId4"/>
          <a:stretch>
            <a:fillRect/>
          </a:stretch>
        </p:blipFill>
        <p:spPr>
          <a:xfrm>
            <a:off x="7957920" y="4710417"/>
            <a:ext cx="292737" cy="196850"/>
          </a:xfrm>
          <a:prstGeom prst="rect">
            <a:avLst/>
          </a:prstGeom>
        </p:spPr>
      </p:pic>
      <p:sp>
        <p:nvSpPr>
          <p:cNvPr id="17" name="Title 1">
            <a:extLst>
              <a:ext uri="{FF2B5EF4-FFF2-40B4-BE49-F238E27FC236}">
                <a16:creationId xmlns:a16="http://schemas.microsoft.com/office/drawing/2014/main" id="{7C36F79D-0FF7-6056-E97E-6DD05B5F47A3}"/>
              </a:ext>
            </a:extLst>
          </p:cNvPr>
          <p:cNvSpPr>
            <a:spLocks noGrp="1"/>
          </p:cNvSpPr>
          <p:nvPr>
            <p:ph type="title" hasCustomPrompt="1"/>
          </p:nvPr>
        </p:nvSpPr>
        <p:spPr>
          <a:xfrm>
            <a:off x="346756" y="1508893"/>
            <a:ext cx="8477930" cy="1107996"/>
          </a:xfrm>
          <a:prstGeom prst="rect">
            <a:avLst/>
          </a:prstGeom>
        </p:spPr>
        <p:txBody>
          <a:bodyPr wrap="square" lIns="0" tIns="0" rIns="0" bIns="0" anchor="ctr" anchorCtr="0">
            <a:spAutoFit/>
          </a:bodyPr>
          <a:lstStyle>
            <a:lvl1pPr algn="l">
              <a:defRPr sz="3600" b="1" i="0" spc="-40" baseline="0">
                <a:solidFill>
                  <a:srgbClr val="173728"/>
                </a:solidFill>
                <a:latin typeface="DM Sans 14pt SemiBold" pitchFamily="2" charset="77"/>
                <a:ea typeface="DM Sans 14pt SemiBold" pitchFamily="2" charset="77"/>
              </a:defRPr>
            </a:lvl1pPr>
          </a:lstStyle>
          <a:p>
            <a:r>
              <a:rPr lang="en-US" dirty="0"/>
              <a:t>Click to edit a</a:t>
            </a:r>
            <a:br>
              <a:rPr lang="en-US" dirty="0"/>
            </a:br>
            <a:r>
              <a:rPr lang="en-US" dirty="0"/>
              <a:t>two-lines title</a:t>
            </a:r>
          </a:p>
        </p:txBody>
      </p:sp>
      <p:sp>
        <p:nvSpPr>
          <p:cNvPr id="18" name="Text Placeholder 9">
            <a:extLst>
              <a:ext uri="{FF2B5EF4-FFF2-40B4-BE49-F238E27FC236}">
                <a16:creationId xmlns:a16="http://schemas.microsoft.com/office/drawing/2014/main" id="{74A141A8-E99B-256B-032A-DB3F2079D632}"/>
              </a:ext>
            </a:extLst>
          </p:cNvPr>
          <p:cNvSpPr>
            <a:spLocks noGrp="1"/>
          </p:cNvSpPr>
          <p:nvPr>
            <p:ph type="body" sz="quarter" idx="12" hasCustomPrompt="1"/>
          </p:nvPr>
        </p:nvSpPr>
        <p:spPr>
          <a:xfrm>
            <a:off x="346756" y="2667688"/>
            <a:ext cx="8499701" cy="276999"/>
          </a:xfrm>
          <a:prstGeom prst="rect">
            <a:avLst/>
          </a:prstGeom>
        </p:spPr>
        <p:txBody>
          <a:bodyPr wrap="square" lIns="0" tIns="0" rIns="0" bIns="0" anchor="ctr" anchorCtr="0">
            <a:spAutoFit/>
          </a:bodyPr>
          <a:lstStyle>
            <a:lvl1pPr marL="0" indent="0">
              <a:buNone/>
              <a:defRPr sz="1800" b="0" i="0" spc="0" baseline="0">
                <a:solidFill>
                  <a:srgbClr val="23553D"/>
                </a:solidFill>
                <a:latin typeface="DM Sans 14pt" pitchFamily="2" charset="77"/>
                <a:ea typeface="DM Sans 14pt" pitchFamily="2" charset="77"/>
              </a:defRPr>
            </a:lvl1pPr>
          </a:lstStyle>
          <a:p>
            <a:r>
              <a:rPr lang="en-US" dirty="0"/>
              <a:t>Click to edit an optional subtitle</a:t>
            </a:r>
          </a:p>
        </p:txBody>
      </p:sp>
      <p:sp>
        <p:nvSpPr>
          <p:cNvPr id="2" name="CuadroTexto 1">
            <a:extLst>
              <a:ext uri="{FF2B5EF4-FFF2-40B4-BE49-F238E27FC236}">
                <a16:creationId xmlns:a16="http://schemas.microsoft.com/office/drawing/2014/main" id="{4BBFD844-AF6E-FF17-551C-90C64314E618}"/>
              </a:ext>
            </a:extLst>
          </p:cNvPr>
          <p:cNvSpPr txBox="1"/>
          <p:nvPr userDrawn="1"/>
        </p:nvSpPr>
        <p:spPr>
          <a:xfrm>
            <a:off x="-408562" y="3954294"/>
            <a:ext cx="184731" cy="369332"/>
          </a:xfrm>
          <a:prstGeom prst="rect">
            <a:avLst/>
          </a:prstGeom>
          <a:noFill/>
        </p:spPr>
        <p:txBody>
          <a:bodyPr wrap="none" rtlCol="0">
            <a:spAutoFit/>
          </a:bodyPr>
          <a:lstStyle/>
          <a:p>
            <a:endParaRPr lang="en-GB" dirty="0"/>
          </a:p>
        </p:txBody>
      </p:sp>
    </p:spTree>
    <p:extLst>
      <p:ext uri="{BB962C8B-B14F-4D97-AF65-F5344CB8AC3E}">
        <p14:creationId xmlns:p14="http://schemas.microsoft.com/office/powerpoint/2010/main" val="3800186382"/>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enter Quote">
    <p:bg>
      <p:bgPr>
        <a:solidFill>
          <a:srgbClr val="F9F7F0"/>
        </a:solid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E461C65E-EE46-0EB9-1B39-51EB0A9F2D70}"/>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rgbClr val="23553D"/>
                </a:solidFill>
                <a:latin typeface="Manrope Medium" pitchFamily="2" charset="0"/>
              </a:rPr>
              <a:pPr algn="r"/>
              <a:t>‹Nº›</a:t>
            </a:fld>
            <a:endParaRPr lang="es-ES" sz="1000" b="0" i="0" dirty="0">
              <a:solidFill>
                <a:srgbClr val="23553D"/>
              </a:solidFill>
              <a:latin typeface="Manrope Medium" pitchFamily="2" charset="0"/>
            </a:endParaRPr>
          </a:p>
        </p:txBody>
      </p:sp>
      <p:pic>
        <p:nvPicPr>
          <p:cNvPr id="3" name="Imagen 2">
            <a:extLst>
              <a:ext uri="{FF2B5EF4-FFF2-40B4-BE49-F238E27FC236}">
                <a16:creationId xmlns:a16="http://schemas.microsoft.com/office/drawing/2014/main" id="{67F88B73-A077-7624-0474-CB1AFE3A0021}"/>
              </a:ext>
            </a:extLst>
          </p:cNvPr>
          <p:cNvPicPr>
            <a:picLocks noChangeAspect="1"/>
          </p:cNvPicPr>
          <p:nvPr userDrawn="1"/>
        </p:nvPicPr>
        <p:blipFill>
          <a:blip r:embed="rId2"/>
          <a:stretch>
            <a:fillRect/>
          </a:stretch>
        </p:blipFill>
        <p:spPr>
          <a:xfrm>
            <a:off x="346756" y="4501521"/>
            <a:ext cx="884777" cy="398940"/>
          </a:xfrm>
          <a:prstGeom prst="rect">
            <a:avLst/>
          </a:prstGeom>
        </p:spPr>
      </p:pic>
      <p:sp>
        <p:nvSpPr>
          <p:cNvPr id="4" name="Marcador de texto 2">
            <a:extLst>
              <a:ext uri="{FF2B5EF4-FFF2-40B4-BE49-F238E27FC236}">
                <a16:creationId xmlns:a16="http://schemas.microsoft.com/office/drawing/2014/main" id="{E787D975-9C39-807B-88FE-B9B6BCDCDDA0}"/>
              </a:ext>
            </a:extLst>
          </p:cNvPr>
          <p:cNvSpPr>
            <a:spLocks noGrp="1"/>
          </p:cNvSpPr>
          <p:nvPr>
            <p:ph type="body" idx="1" hasCustomPrompt="1"/>
          </p:nvPr>
        </p:nvSpPr>
        <p:spPr>
          <a:xfrm>
            <a:off x="646113" y="1674768"/>
            <a:ext cx="7772400" cy="1250156"/>
          </a:xfrm>
          <a:prstGeom prst="rect">
            <a:avLst/>
          </a:prstGeom>
        </p:spPr>
        <p:txBody>
          <a:bodyPr anchor="ctr"/>
          <a:lstStyle>
            <a:lvl1pPr marL="0" indent="0" algn="l">
              <a:buNone/>
              <a:defRPr sz="2000" b="0" i="0">
                <a:solidFill>
                  <a:srgbClr val="EC6F81"/>
                </a:solidFill>
                <a:latin typeface="DM Sans 14pt" pitchFamily="2" charset="77"/>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dirty="0" err="1"/>
              <a:t>Quote</a:t>
            </a:r>
            <a:endParaRPr lang="es-ES" dirty="0"/>
          </a:p>
        </p:txBody>
      </p:sp>
      <p:sp>
        <p:nvSpPr>
          <p:cNvPr id="5" name="Text Placeholder 13">
            <a:extLst>
              <a:ext uri="{FF2B5EF4-FFF2-40B4-BE49-F238E27FC236}">
                <a16:creationId xmlns:a16="http://schemas.microsoft.com/office/drawing/2014/main" id="{C8B4B6B4-43A3-FCE2-B621-5DBD1499B1B6}"/>
              </a:ext>
            </a:extLst>
          </p:cNvPr>
          <p:cNvSpPr>
            <a:spLocks noGrp="1"/>
          </p:cNvSpPr>
          <p:nvPr>
            <p:ph type="body" sz="quarter" idx="11" hasCustomPrompt="1"/>
          </p:nvPr>
        </p:nvSpPr>
        <p:spPr>
          <a:xfrm>
            <a:off x="722313" y="3459307"/>
            <a:ext cx="4360862" cy="169277"/>
          </a:xfrm>
          <a:prstGeom prst="rect">
            <a:avLst/>
          </a:prstGeom>
        </p:spPr>
        <p:txBody>
          <a:bodyPr lIns="0" tIns="0" rIns="0" bIns="0" anchor="ctr" anchorCtr="0">
            <a:spAutoFit/>
          </a:bodyPr>
          <a:lstStyle>
            <a:lvl1pPr marL="0" indent="0">
              <a:buNone/>
              <a:defRPr sz="1100" b="0" i="0">
                <a:solidFill>
                  <a:srgbClr val="23553D"/>
                </a:solidFill>
                <a:latin typeface="DM Sans 14pt" pitchFamily="2" charset="77"/>
              </a:defRPr>
            </a:lvl1pPr>
          </a:lstStyle>
          <a:p>
            <a:pPr lvl="0"/>
            <a:r>
              <a:rPr lang="en-US" dirty="0"/>
              <a:t>Name of the person</a:t>
            </a:r>
          </a:p>
        </p:txBody>
      </p:sp>
    </p:spTree>
    <p:extLst>
      <p:ext uri="{BB962C8B-B14F-4D97-AF65-F5344CB8AC3E}">
        <p14:creationId xmlns:p14="http://schemas.microsoft.com/office/powerpoint/2010/main" val="7087487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mall title + text x2">
    <p:bg>
      <p:bgPr>
        <a:solidFill>
          <a:srgbClr val="F9F7F0"/>
        </a:solidFill>
        <a:effectLst/>
      </p:bgPr>
    </p:bg>
    <p:spTree>
      <p:nvGrpSpPr>
        <p:cNvPr id="1" name=""/>
        <p:cNvGrpSpPr/>
        <p:nvPr/>
      </p:nvGrpSpPr>
      <p:grpSpPr>
        <a:xfrm>
          <a:off x="0" y="0"/>
          <a:ext cx="0" cy="0"/>
          <a:chOff x="0" y="0"/>
          <a:chExt cx="0" cy="0"/>
        </a:xfrm>
      </p:grpSpPr>
      <p:sp>
        <p:nvSpPr>
          <p:cNvPr id="10" name="Marcador de texto 2">
            <a:extLst>
              <a:ext uri="{FF2B5EF4-FFF2-40B4-BE49-F238E27FC236}">
                <a16:creationId xmlns:a16="http://schemas.microsoft.com/office/drawing/2014/main" id="{295365AD-E387-B1EE-FDEF-28B31AAFBCC7}"/>
              </a:ext>
            </a:extLst>
          </p:cNvPr>
          <p:cNvSpPr>
            <a:spLocks noGrp="1"/>
          </p:cNvSpPr>
          <p:nvPr>
            <p:ph type="body" sz="quarter" idx="13" hasCustomPrompt="1"/>
          </p:nvPr>
        </p:nvSpPr>
        <p:spPr>
          <a:xfrm>
            <a:off x="312398" y="330660"/>
            <a:ext cx="8512284" cy="262701"/>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500" b="1" i="0" spc="-40" baseline="0">
                <a:solidFill>
                  <a:srgbClr val="23553D"/>
                </a:solidFill>
                <a:latin typeface="DM Sans 14pt SemiBold"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Short </a:t>
            </a:r>
            <a:r>
              <a:rPr lang="es-ES" dirty="0" err="1"/>
              <a:t>title</a:t>
            </a:r>
            <a:endParaRPr lang="es-ES" dirty="0"/>
          </a:p>
        </p:txBody>
      </p:sp>
      <p:sp>
        <p:nvSpPr>
          <p:cNvPr id="2" name="CuadroTexto 1">
            <a:extLst>
              <a:ext uri="{FF2B5EF4-FFF2-40B4-BE49-F238E27FC236}">
                <a16:creationId xmlns:a16="http://schemas.microsoft.com/office/drawing/2014/main" id="{A196468B-FEB6-7637-C574-89E2CFB8EADC}"/>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rgbClr val="23553D"/>
                </a:solidFill>
                <a:latin typeface="Manrope Medium" pitchFamily="2" charset="0"/>
              </a:rPr>
              <a:pPr algn="r"/>
              <a:t>‹Nº›</a:t>
            </a:fld>
            <a:endParaRPr lang="es-ES" sz="1000" b="0" i="0" dirty="0">
              <a:solidFill>
                <a:srgbClr val="23553D"/>
              </a:solidFill>
              <a:latin typeface="Manrope Medium" pitchFamily="2" charset="0"/>
            </a:endParaRPr>
          </a:p>
        </p:txBody>
      </p:sp>
      <p:sp>
        <p:nvSpPr>
          <p:cNvPr id="4" name="Marcador de texto 2">
            <a:extLst>
              <a:ext uri="{FF2B5EF4-FFF2-40B4-BE49-F238E27FC236}">
                <a16:creationId xmlns:a16="http://schemas.microsoft.com/office/drawing/2014/main" id="{ADDBA2F6-55C7-946F-E1E2-11FB8B1FC715}"/>
              </a:ext>
            </a:extLst>
          </p:cNvPr>
          <p:cNvSpPr>
            <a:spLocks noGrp="1"/>
          </p:cNvSpPr>
          <p:nvPr>
            <p:ph type="body" sz="quarter" idx="11" hasCustomPrompt="1"/>
          </p:nvPr>
        </p:nvSpPr>
        <p:spPr>
          <a:xfrm>
            <a:off x="312398" y="638177"/>
            <a:ext cx="8491763" cy="1359475"/>
          </a:xfrm>
          <a:prstGeom prst="rect">
            <a:avLst/>
          </a:prstGeom>
        </p:spPr>
        <p:txBody>
          <a:bodyPr wrap="square" lIns="0" tIns="0" rIns="0" bIns="0">
            <a:spAutoFit/>
          </a:bodyPr>
          <a:lstStyle>
            <a:lvl1pPr marL="0" indent="0">
              <a:lnSpc>
                <a:spcPct val="120000"/>
              </a:lnSpc>
              <a:spcBef>
                <a:spcPts val="1500"/>
              </a:spcBef>
              <a:buClr>
                <a:srgbClr val="888B8D"/>
              </a:buClr>
              <a:buFont typeface="+mj-lt"/>
              <a:buNone/>
              <a:defRPr sz="1500" b="0" i="0" spc="-30" baseline="0">
                <a:solidFill>
                  <a:schemeClr val="accent2"/>
                </a:solidFill>
                <a:latin typeface="DM Sans 14pt" pitchFamily="2" charset="77"/>
              </a:defRPr>
            </a:lvl1pPr>
          </a:lstStyle>
          <a:p>
            <a:pPr lvl="0"/>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 magna </a:t>
            </a:r>
            <a:r>
              <a:rPr lang="es-ES" dirty="0" err="1"/>
              <a:t>aliqua</a:t>
            </a:r>
            <a:r>
              <a:rPr lang="es-ES" dirty="0"/>
              <a:t>. Ut </a:t>
            </a:r>
            <a:r>
              <a:rPr lang="es-ES" dirty="0" err="1"/>
              <a:t>enim</a:t>
            </a:r>
            <a:r>
              <a:rPr lang="es-ES" dirty="0"/>
              <a:t> ad </a:t>
            </a:r>
            <a:r>
              <a:rPr lang="es-ES" dirty="0" err="1"/>
              <a:t>minim</a:t>
            </a:r>
            <a:r>
              <a:rPr lang="es-ES" dirty="0"/>
              <a:t> </a:t>
            </a:r>
            <a:r>
              <a:rPr lang="es-ES" dirty="0" err="1"/>
              <a:t>veniam</a:t>
            </a:r>
            <a:r>
              <a:rPr lang="es-ES" dirty="0"/>
              <a:t>, quis </a:t>
            </a:r>
            <a:r>
              <a:rPr lang="es-ES" dirty="0" err="1"/>
              <a:t>nostrud</a:t>
            </a:r>
            <a:r>
              <a:rPr lang="es-ES" dirty="0"/>
              <a:t> </a:t>
            </a:r>
            <a:r>
              <a:rPr lang="es-ES" dirty="0" err="1"/>
              <a:t>exercitation</a:t>
            </a:r>
            <a:r>
              <a:rPr lang="es-ES" dirty="0"/>
              <a:t> </a:t>
            </a:r>
            <a:r>
              <a:rPr lang="es-ES" dirty="0" err="1"/>
              <a:t>ullamco</a:t>
            </a:r>
            <a:r>
              <a:rPr lang="es-ES" dirty="0"/>
              <a:t> </a:t>
            </a:r>
            <a:r>
              <a:rPr lang="es-ES" dirty="0" err="1"/>
              <a:t>laboris</a:t>
            </a:r>
            <a:r>
              <a:rPr lang="es-ES" dirty="0"/>
              <a:t> </a:t>
            </a:r>
            <a:r>
              <a:rPr lang="es-ES" dirty="0" err="1"/>
              <a:t>nisi</a:t>
            </a:r>
            <a:r>
              <a:rPr lang="es-ES" dirty="0"/>
              <a:t> ut </a:t>
            </a:r>
            <a:r>
              <a:rPr lang="es-ES" dirty="0" err="1"/>
              <a:t>aliquip</a:t>
            </a:r>
            <a:r>
              <a:rPr lang="es-ES" dirty="0"/>
              <a:t> ex </a:t>
            </a:r>
            <a:r>
              <a:rPr lang="es-ES" dirty="0" err="1"/>
              <a:t>ea</a:t>
            </a:r>
            <a:r>
              <a:rPr lang="es-ES" dirty="0"/>
              <a:t> commodo </a:t>
            </a:r>
            <a:r>
              <a:rPr lang="es-ES" dirty="0" err="1"/>
              <a:t>consequat</a:t>
            </a:r>
            <a:r>
              <a:rPr lang="es-ES" dirty="0"/>
              <a:t>. </a:t>
            </a:r>
            <a:r>
              <a:rPr lang="es-ES" dirty="0" err="1"/>
              <a:t>Duis</a:t>
            </a:r>
            <a:r>
              <a:rPr lang="es-ES" dirty="0"/>
              <a:t> </a:t>
            </a:r>
            <a:r>
              <a:rPr lang="es-ES" dirty="0" err="1"/>
              <a:t>aute</a:t>
            </a:r>
            <a:r>
              <a:rPr lang="es-ES" dirty="0"/>
              <a:t> </a:t>
            </a:r>
            <a:r>
              <a:rPr lang="es-ES" dirty="0" err="1"/>
              <a:t>irure</a:t>
            </a:r>
            <a:r>
              <a:rPr lang="es-ES" dirty="0"/>
              <a:t> dolor in </a:t>
            </a:r>
            <a:r>
              <a:rPr lang="es-ES" dirty="0" err="1"/>
              <a:t>reprehenderit</a:t>
            </a:r>
            <a:r>
              <a:rPr lang="es-ES" dirty="0"/>
              <a:t> in </a:t>
            </a:r>
            <a:r>
              <a:rPr lang="es-ES" dirty="0" err="1"/>
              <a:t>voluptate</a:t>
            </a:r>
            <a:r>
              <a:rPr lang="es-ES" dirty="0"/>
              <a:t> </a:t>
            </a:r>
            <a:r>
              <a:rPr lang="es-ES" dirty="0" err="1"/>
              <a:t>velit</a:t>
            </a:r>
            <a:r>
              <a:rPr lang="es-ES" dirty="0"/>
              <a:t> </a:t>
            </a:r>
            <a:r>
              <a:rPr lang="es-ES" dirty="0" err="1"/>
              <a:t>esse</a:t>
            </a:r>
            <a:r>
              <a:rPr lang="es-ES" dirty="0"/>
              <a:t> </a:t>
            </a:r>
            <a:r>
              <a:rPr lang="es-ES" dirty="0" err="1"/>
              <a:t>cillum</a:t>
            </a:r>
            <a:r>
              <a:rPr lang="es-ES" dirty="0"/>
              <a:t> </a:t>
            </a:r>
            <a:r>
              <a:rPr lang="es-ES" dirty="0" err="1"/>
              <a:t>dolore</a:t>
            </a:r>
            <a:r>
              <a:rPr lang="es-ES" dirty="0"/>
              <a:t> </a:t>
            </a:r>
            <a:r>
              <a:rPr lang="es-ES" dirty="0" err="1"/>
              <a:t>eu</a:t>
            </a:r>
            <a:r>
              <a:rPr lang="es-ES" dirty="0"/>
              <a:t> </a:t>
            </a:r>
            <a:r>
              <a:rPr lang="es-ES" dirty="0" err="1"/>
              <a:t>fugiat</a:t>
            </a:r>
            <a:r>
              <a:rPr lang="es-ES" dirty="0"/>
              <a:t> </a:t>
            </a:r>
            <a:r>
              <a:rPr lang="es-ES" dirty="0" err="1"/>
              <a:t>nulla</a:t>
            </a:r>
            <a:r>
              <a:rPr lang="es-ES" dirty="0"/>
              <a:t> </a:t>
            </a:r>
            <a:r>
              <a:rPr lang="es-ES" dirty="0" err="1"/>
              <a:t>pariatur</a:t>
            </a:r>
            <a:r>
              <a:rPr lang="es-ES" dirty="0"/>
              <a:t>. </a:t>
            </a:r>
            <a:r>
              <a:rPr lang="es-ES" dirty="0" err="1"/>
              <a:t>Excepteur</a:t>
            </a:r>
            <a:r>
              <a:rPr lang="es-ES" dirty="0"/>
              <a:t> </a:t>
            </a:r>
            <a:r>
              <a:rPr lang="es-ES" dirty="0" err="1"/>
              <a:t>sint</a:t>
            </a:r>
            <a:r>
              <a:rPr lang="es-ES" dirty="0"/>
              <a:t> </a:t>
            </a:r>
            <a:r>
              <a:rPr lang="es-ES" dirty="0" err="1"/>
              <a:t>occaecat</a:t>
            </a:r>
            <a:r>
              <a:rPr lang="es-ES" dirty="0"/>
              <a:t> </a:t>
            </a:r>
            <a:r>
              <a:rPr lang="es-ES" dirty="0" err="1"/>
              <a:t>cupidatat</a:t>
            </a:r>
            <a:r>
              <a:rPr lang="es-ES" dirty="0"/>
              <a:t> non </a:t>
            </a:r>
            <a:r>
              <a:rPr lang="es-ES" dirty="0" err="1"/>
              <a:t>proident</a:t>
            </a:r>
            <a:r>
              <a:rPr lang="es-ES" dirty="0"/>
              <a:t>, sunt in culpa qui </a:t>
            </a:r>
            <a:r>
              <a:rPr lang="es-ES" dirty="0" err="1"/>
              <a:t>officia</a:t>
            </a:r>
            <a:r>
              <a:rPr lang="es-ES" dirty="0"/>
              <a:t> </a:t>
            </a:r>
            <a:r>
              <a:rPr lang="es-ES" dirty="0" err="1"/>
              <a:t>deserunt</a:t>
            </a:r>
            <a:r>
              <a:rPr lang="es-ES" dirty="0"/>
              <a:t> </a:t>
            </a:r>
            <a:r>
              <a:rPr lang="es-ES" dirty="0" err="1"/>
              <a:t>mollit</a:t>
            </a:r>
            <a:r>
              <a:rPr lang="es-ES" dirty="0"/>
              <a:t> </a:t>
            </a:r>
            <a:r>
              <a:rPr lang="es-ES" dirty="0" err="1"/>
              <a:t>anim</a:t>
            </a:r>
            <a:r>
              <a:rPr lang="es-ES" dirty="0"/>
              <a:t> id </a:t>
            </a:r>
            <a:r>
              <a:rPr lang="es-ES" dirty="0" err="1"/>
              <a:t>est</a:t>
            </a:r>
            <a:r>
              <a:rPr lang="es-ES" dirty="0"/>
              <a:t> </a:t>
            </a:r>
            <a:r>
              <a:rPr lang="es-ES" dirty="0" err="1"/>
              <a:t>laborum</a:t>
            </a:r>
            <a:r>
              <a:rPr lang="es-ES" dirty="0"/>
              <a:t>.</a:t>
            </a:r>
          </a:p>
        </p:txBody>
      </p:sp>
      <p:sp>
        <p:nvSpPr>
          <p:cNvPr id="7" name="Marcador de texto 2">
            <a:extLst>
              <a:ext uri="{FF2B5EF4-FFF2-40B4-BE49-F238E27FC236}">
                <a16:creationId xmlns:a16="http://schemas.microsoft.com/office/drawing/2014/main" id="{959FC5D0-B0B5-CB50-58BA-AAEF9DC1CF14}"/>
              </a:ext>
            </a:extLst>
          </p:cNvPr>
          <p:cNvSpPr>
            <a:spLocks noGrp="1"/>
          </p:cNvSpPr>
          <p:nvPr>
            <p:ph type="body" sz="quarter" idx="14" hasCustomPrompt="1"/>
          </p:nvPr>
        </p:nvSpPr>
        <p:spPr>
          <a:xfrm>
            <a:off x="312398" y="2355726"/>
            <a:ext cx="8512284" cy="262701"/>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500" b="1" i="0" spc="-40" baseline="0">
                <a:solidFill>
                  <a:srgbClr val="23553D"/>
                </a:solidFill>
                <a:latin typeface="DM Sans 14pt SemiBold"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Short </a:t>
            </a:r>
            <a:r>
              <a:rPr lang="es-ES" dirty="0" err="1"/>
              <a:t>title</a:t>
            </a:r>
            <a:endParaRPr lang="es-ES" dirty="0"/>
          </a:p>
        </p:txBody>
      </p:sp>
      <p:sp>
        <p:nvSpPr>
          <p:cNvPr id="8" name="Marcador de texto 2">
            <a:extLst>
              <a:ext uri="{FF2B5EF4-FFF2-40B4-BE49-F238E27FC236}">
                <a16:creationId xmlns:a16="http://schemas.microsoft.com/office/drawing/2014/main" id="{C10F51FF-B149-1D14-CAA4-4B0CBD8927B7}"/>
              </a:ext>
            </a:extLst>
          </p:cNvPr>
          <p:cNvSpPr>
            <a:spLocks noGrp="1"/>
          </p:cNvSpPr>
          <p:nvPr>
            <p:ph type="body" sz="quarter" idx="15" hasCustomPrompt="1"/>
          </p:nvPr>
        </p:nvSpPr>
        <p:spPr>
          <a:xfrm>
            <a:off x="312398" y="2663243"/>
            <a:ext cx="8491763" cy="1359475"/>
          </a:xfrm>
          <a:prstGeom prst="rect">
            <a:avLst/>
          </a:prstGeom>
        </p:spPr>
        <p:txBody>
          <a:bodyPr wrap="square" lIns="0" tIns="0" rIns="0" bIns="0">
            <a:spAutoFit/>
          </a:bodyPr>
          <a:lstStyle>
            <a:lvl1pPr marL="0" indent="0">
              <a:lnSpc>
                <a:spcPct val="120000"/>
              </a:lnSpc>
              <a:spcBef>
                <a:spcPts val="1500"/>
              </a:spcBef>
              <a:buClr>
                <a:srgbClr val="888B8D"/>
              </a:buClr>
              <a:buFont typeface="+mj-lt"/>
              <a:buNone/>
              <a:defRPr sz="1500" b="0" i="0" spc="-30" baseline="0">
                <a:solidFill>
                  <a:schemeClr val="accent2"/>
                </a:solidFill>
                <a:latin typeface="DM Sans 14pt" pitchFamily="2" charset="77"/>
              </a:defRPr>
            </a:lvl1pPr>
          </a:lstStyle>
          <a:p>
            <a:pPr lvl="0"/>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 magna </a:t>
            </a:r>
            <a:r>
              <a:rPr lang="es-ES" dirty="0" err="1"/>
              <a:t>aliqua</a:t>
            </a:r>
            <a:r>
              <a:rPr lang="es-ES" dirty="0"/>
              <a:t>. Ut </a:t>
            </a:r>
            <a:r>
              <a:rPr lang="es-ES" dirty="0" err="1"/>
              <a:t>enim</a:t>
            </a:r>
            <a:r>
              <a:rPr lang="es-ES" dirty="0"/>
              <a:t> ad </a:t>
            </a:r>
            <a:r>
              <a:rPr lang="es-ES" dirty="0" err="1"/>
              <a:t>minim</a:t>
            </a:r>
            <a:r>
              <a:rPr lang="es-ES" dirty="0"/>
              <a:t> </a:t>
            </a:r>
            <a:r>
              <a:rPr lang="es-ES" dirty="0" err="1"/>
              <a:t>veniam</a:t>
            </a:r>
            <a:r>
              <a:rPr lang="es-ES" dirty="0"/>
              <a:t>, quis </a:t>
            </a:r>
            <a:r>
              <a:rPr lang="es-ES" dirty="0" err="1"/>
              <a:t>nostrud</a:t>
            </a:r>
            <a:r>
              <a:rPr lang="es-ES" dirty="0"/>
              <a:t> </a:t>
            </a:r>
            <a:r>
              <a:rPr lang="es-ES" dirty="0" err="1"/>
              <a:t>exercitation</a:t>
            </a:r>
            <a:r>
              <a:rPr lang="es-ES" dirty="0"/>
              <a:t> </a:t>
            </a:r>
            <a:r>
              <a:rPr lang="es-ES" dirty="0" err="1"/>
              <a:t>ullamco</a:t>
            </a:r>
            <a:r>
              <a:rPr lang="es-ES" dirty="0"/>
              <a:t> </a:t>
            </a:r>
            <a:r>
              <a:rPr lang="es-ES" dirty="0" err="1"/>
              <a:t>laboris</a:t>
            </a:r>
            <a:r>
              <a:rPr lang="es-ES" dirty="0"/>
              <a:t> </a:t>
            </a:r>
            <a:r>
              <a:rPr lang="es-ES" dirty="0" err="1"/>
              <a:t>nisi</a:t>
            </a:r>
            <a:r>
              <a:rPr lang="es-ES" dirty="0"/>
              <a:t> ut </a:t>
            </a:r>
            <a:r>
              <a:rPr lang="es-ES" dirty="0" err="1"/>
              <a:t>aliquip</a:t>
            </a:r>
            <a:r>
              <a:rPr lang="es-ES" dirty="0"/>
              <a:t> ex </a:t>
            </a:r>
            <a:r>
              <a:rPr lang="es-ES" dirty="0" err="1"/>
              <a:t>ea</a:t>
            </a:r>
            <a:r>
              <a:rPr lang="es-ES" dirty="0"/>
              <a:t> commodo </a:t>
            </a:r>
            <a:r>
              <a:rPr lang="es-ES" dirty="0" err="1"/>
              <a:t>consequat</a:t>
            </a:r>
            <a:r>
              <a:rPr lang="es-ES" dirty="0"/>
              <a:t>. </a:t>
            </a:r>
            <a:r>
              <a:rPr lang="es-ES" dirty="0" err="1"/>
              <a:t>Duis</a:t>
            </a:r>
            <a:r>
              <a:rPr lang="es-ES" dirty="0"/>
              <a:t> </a:t>
            </a:r>
            <a:r>
              <a:rPr lang="es-ES" dirty="0" err="1"/>
              <a:t>aute</a:t>
            </a:r>
            <a:r>
              <a:rPr lang="es-ES" dirty="0"/>
              <a:t> </a:t>
            </a:r>
            <a:r>
              <a:rPr lang="es-ES" dirty="0" err="1"/>
              <a:t>irure</a:t>
            </a:r>
            <a:r>
              <a:rPr lang="es-ES" dirty="0"/>
              <a:t> dolor in </a:t>
            </a:r>
            <a:r>
              <a:rPr lang="es-ES" dirty="0" err="1"/>
              <a:t>reprehenderit</a:t>
            </a:r>
            <a:r>
              <a:rPr lang="es-ES" dirty="0"/>
              <a:t> in </a:t>
            </a:r>
            <a:r>
              <a:rPr lang="es-ES" dirty="0" err="1"/>
              <a:t>voluptate</a:t>
            </a:r>
            <a:r>
              <a:rPr lang="es-ES" dirty="0"/>
              <a:t> </a:t>
            </a:r>
            <a:r>
              <a:rPr lang="es-ES" dirty="0" err="1"/>
              <a:t>velit</a:t>
            </a:r>
            <a:r>
              <a:rPr lang="es-ES" dirty="0"/>
              <a:t> </a:t>
            </a:r>
            <a:r>
              <a:rPr lang="es-ES" dirty="0" err="1"/>
              <a:t>esse</a:t>
            </a:r>
            <a:r>
              <a:rPr lang="es-ES" dirty="0"/>
              <a:t> </a:t>
            </a:r>
            <a:r>
              <a:rPr lang="es-ES" dirty="0" err="1"/>
              <a:t>cillum</a:t>
            </a:r>
            <a:r>
              <a:rPr lang="es-ES" dirty="0"/>
              <a:t> </a:t>
            </a:r>
            <a:r>
              <a:rPr lang="es-ES" dirty="0" err="1"/>
              <a:t>dolore</a:t>
            </a:r>
            <a:r>
              <a:rPr lang="es-ES" dirty="0"/>
              <a:t> </a:t>
            </a:r>
            <a:r>
              <a:rPr lang="es-ES" dirty="0" err="1"/>
              <a:t>eu</a:t>
            </a:r>
            <a:r>
              <a:rPr lang="es-ES" dirty="0"/>
              <a:t> </a:t>
            </a:r>
            <a:r>
              <a:rPr lang="es-ES" dirty="0" err="1"/>
              <a:t>fugiat</a:t>
            </a:r>
            <a:r>
              <a:rPr lang="es-ES" dirty="0"/>
              <a:t> </a:t>
            </a:r>
            <a:r>
              <a:rPr lang="es-ES" dirty="0" err="1"/>
              <a:t>nulla</a:t>
            </a:r>
            <a:r>
              <a:rPr lang="es-ES" dirty="0"/>
              <a:t> </a:t>
            </a:r>
            <a:r>
              <a:rPr lang="es-ES" dirty="0" err="1"/>
              <a:t>pariatur</a:t>
            </a:r>
            <a:r>
              <a:rPr lang="es-ES" dirty="0"/>
              <a:t>. </a:t>
            </a:r>
            <a:r>
              <a:rPr lang="es-ES" dirty="0" err="1"/>
              <a:t>Excepteur</a:t>
            </a:r>
            <a:r>
              <a:rPr lang="es-ES" dirty="0"/>
              <a:t> </a:t>
            </a:r>
            <a:r>
              <a:rPr lang="es-ES" dirty="0" err="1"/>
              <a:t>sint</a:t>
            </a:r>
            <a:r>
              <a:rPr lang="es-ES" dirty="0"/>
              <a:t> </a:t>
            </a:r>
            <a:r>
              <a:rPr lang="es-ES" dirty="0" err="1"/>
              <a:t>occaecat</a:t>
            </a:r>
            <a:r>
              <a:rPr lang="es-ES" dirty="0"/>
              <a:t> </a:t>
            </a:r>
            <a:r>
              <a:rPr lang="es-ES" dirty="0" err="1"/>
              <a:t>cupidatat</a:t>
            </a:r>
            <a:r>
              <a:rPr lang="es-ES" dirty="0"/>
              <a:t> non </a:t>
            </a:r>
            <a:r>
              <a:rPr lang="es-ES" dirty="0" err="1"/>
              <a:t>proident</a:t>
            </a:r>
            <a:r>
              <a:rPr lang="es-ES" dirty="0"/>
              <a:t>, sunt in culpa qui </a:t>
            </a:r>
            <a:r>
              <a:rPr lang="es-ES" dirty="0" err="1"/>
              <a:t>officia</a:t>
            </a:r>
            <a:r>
              <a:rPr lang="es-ES" dirty="0"/>
              <a:t> </a:t>
            </a:r>
            <a:r>
              <a:rPr lang="es-ES" dirty="0" err="1"/>
              <a:t>deserunt</a:t>
            </a:r>
            <a:r>
              <a:rPr lang="es-ES" dirty="0"/>
              <a:t> </a:t>
            </a:r>
            <a:r>
              <a:rPr lang="es-ES" dirty="0" err="1"/>
              <a:t>mollit</a:t>
            </a:r>
            <a:r>
              <a:rPr lang="es-ES" dirty="0"/>
              <a:t> </a:t>
            </a:r>
            <a:r>
              <a:rPr lang="es-ES" dirty="0" err="1"/>
              <a:t>anim</a:t>
            </a:r>
            <a:r>
              <a:rPr lang="es-ES" dirty="0"/>
              <a:t> id </a:t>
            </a:r>
            <a:r>
              <a:rPr lang="es-ES" dirty="0" err="1"/>
              <a:t>est</a:t>
            </a:r>
            <a:r>
              <a:rPr lang="es-ES" dirty="0"/>
              <a:t> </a:t>
            </a:r>
            <a:r>
              <a:rPr lang="es-ES" dirty="0" err="1"/>
              <a:t>laborum</a:t>
            </a:r>
            <a:r>
              <a:rPr lang="es-ES" dirty="0"/>
              <a:t>.</a:t>
            </a:r>
          </a:p>
        </p:txBody>
      </p:sp>
      <p:pic>
        <p:nvPicPr>
          <p:cNvPr id="5" name="Imagen 4">
            <a:extLst>
              <a:ext uri="{FF2B5EF4-FFF2-40B4-BE49-F238E27FC236}">
                <a16:creationId xmlns:a16="http://schemas.microsoft.com/office/drawing/2014/main" id="{A35EA57E-9178-456F-5FE2-EB29FB298C7F}"/>
              </a:ext>
            </a:extLst>
          </p:cNvPr>
          <p:cNvPicPr>
            <a:picLocks noChangeAspect="1"/>
          </p:cNvPicPr>
          <p:nvPr userDrawn="1"/>
        </p:nvPicPr>
        <p:blipFill>
          <a:blip r:embed="rId2"/>
          <a:stretch>
            <a:fillRect/>
          </a:stretch>
        </p:blipFill>
        <p:spPr>
          <a:xfrm>
            <a:off x="346756" y="4501521"/>
            <a:ext cx="884777" cy="398940"/>
          </a:xfrm>
          <a:prstGeom prst="rect">
            <a:avLst/>
          </a:prstGeom>
        </p:spPr>
      </p:pic>
    </p:spTree>
    <p:extLst>
      <p:ext uri="{BB962C8B-B14F-4D97-AF65-F5344CB8AC3E}">
        <p14:creationId xmlns:p14="http://schemas.microsoft.com/office/powerpoint/2010/main" val="17431436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col text">
    <p:bg>
      <p:bgPr>
        <a:solidFill>
          <a:srgbClr val="F9F7F0"/>
        </a:solidFill>
        <a:effectLst/>
      </p:bgPr>
    </p:bg>
    <p:spTree>
      <p:nvGrpSpPr>
        <p:cNvPr id="1" name=""/>
        <p:cNvGrpSpPr/>
        <p:nvPr/>
      </p:nvGrpSpPr>
      <p:grpSpPr>
        <a:xfrm>
          <a:off x="0" y="0"/>
          <a:ext cx="0" cy="0"/>
          <a:chOff x="0" y="0"/>
          <a:chExt cx="0" cy="0"/>
        </a:xfrm>
      </p:grpSpPr>
      <p:sp>
        <p:nvSpPr>
          <p:cNvPr id="10" name="Marcador de texto 2">
            <a:extLst>
              <a:ext uri="{FF2B5EF4-FFF2-40B4-BE49-F238E27FC236}">
                <a16:creationId xmlns:a16="http://schemas.microsoft.com/office/drawing/2014/main" id="{295365AD-E387-B1EE-FDEF-28B31AAFBCC7}"/>
              </a:ext>
            </a:extLst>
          </p:cNvPr>
          <p:cNvSpPr>
            <a:spLocks noGrp="1"/>
          </p:cNvSpPr>
          <p:nvPr>
            <p:ph type="body" sz="quarter" idx="13" hasCustomPrompt="1"/>
          </p:nvPr>
        </p:nvSpPr>
        <p:spPr>
          <a:xfrm>
            <a:off x="312398" y="1152911"/>
            <a:ext cx="4031647" cy="227691"/>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1" i="0" spc="-30" baseline="0">
                <a:solidFill>
                  <a:srgbClr val="23553D"/>
                </a:solidFill>
                <a:latin typeface="DM Sans 14pt SemiBold"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Short </a:t>
            </a:r>
            <a:r>
              <a:rPr lang="es-ES" dirty="0" err="1"/>
              <a:t>title</a:t>
            </a:r>
            <a:endParaRPr lang="es-ES" dirty="0"/>
          </a:p>
        </p:txBody>
      </p:sp>
      <p:sp>
        <p:nvSpPr>
          <p:cNvPr id="13" name="Marcador de texto 2">
            <a:extLst>
              <a:ext uri="{FF2B5EF4-FFF2-40B4-BE49-F238E27FC236}">
                <a16:creationId xmlns:a16="http://schemas.microsoft.com/office/drawing/2014/main" id="{1810538F-37CA-D2CB-DB46-3F7188A74977}"/>
              </a:ext>
            </a:extLst>
          </p:cNvPr>
          <p:cNvSpPr>
            <a:spLocks noGrp="1"/>
          </p:cNvSpPr>
          <p:nvPr>
            <p:ph type="body" sz="quarter" idx="16" hasCustomPrompt="1"/>
          </p:nvPr>
        </p:nvSpPr>
        <p:spPr>
          <a:xfrm>
            <a:off x="312399" y="1448902"/>
            <a:ext cx="4025685" cy="2148217"/>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0" i="0" spc="-30" baseline="0">
                <a:solidFill>
                  <a:schemeClr val="accent2"/>
                </a:solidFill>
                <a:latin typeface="DM Sans 14pt" pitchFamily="2" charset="77"/>
                <a:cs typeface="Arial" panose="020B0604020202020204" pitchFamily="34" charset="0"/>
              </a:defRPr>
            </a:lvl1pPr>
          </a:lstStyle>
          <a:p>
            <a:pPr lvl="0"/>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 magna </a:t>
            </a:r>
            <a:r>
              <a:rPr lang="es-ES" dirty="0" err="1"/>
              <a:t>aliqua</a:t>
            </a:r>
            <a:r>
              <a:rPr lang="es-ES" dirty="0"/>
              <a:t>. Ut </a:t>
            </a:r>
            <a:r>
              <a:rPr lang="es-ES" dirty="0" err="1"/>
              <a:t>enim</a:t>
            </a:r>
            <a:r>
              <a:rPr lang="es-ES" dirty="0"/>
              <a:t> ad </a:t>
            </a:r>
            <a:r>
              <a:rPr lang="es-ES" dirty="0" err="1"/>
              <a:t>minim</a:t>
            </a:r>
            <a:r>
              <a:rPr lang="es-ES" dirty="0"/>
              <a:t> </a:t>
            </a:r>
            <a:r>
              <a:rPr lang="es-ES" dirty="0" err="1"/>
              <a:t>veniam</a:t>
            </a:r>
            <a:r>
              <a:rPr lang="es-ES" dirty="0"/>
              <a:t>, quis </a:t>
            </a:r>
            <a:r>
              <a:rPr lang="es-ES" dirty="0" err="1"/>
              <a:t>nostrud</a:t>
            </a:r>
            <a:r>
              <a:rPr lang="es-ES" dirty="0"/>
              <a:t> </a:t>
            </a:r>
            <a:r>
              <a:rPr lang="es-ES" dirty="0" err="1"/>
              <a:t>exercitation</a:t>
            </a:r>
            <a:r>
              <a:rPr lang="es-ES" dirty="0"/>
              <a:t> </a:t>
            </a:r>
            <a:r>
              <a:rPr lang="es-ES" dirty="0" err="1"/>
              <a:t>ullamco</a:t>
            </a:r>
            <a:r>
              <a:rPr lang="es-ES" dirty="0"/>
              <a:t> </a:t>
            </a:r>
            <a:r>
              <a:rPr lang="es-ES" dirty="0" err="1"/>
              <a:t>laboris</a:t>
            </a:r>
            <a:r>
              <a:rPr lang="es-ES" dirty="0"/>
              <a:t> </a:t>
            </a:r>
            <a:r>
              <a:rPr lang="es-ES" dirty="0" err="1"/>
              <a:t>nisi</a:t>
            </a:r>
            <a:r>
              <a:rPr lang="es-ES" dirty="0"/>
              <a:t> ut </a:t>
            </a:r>
            <a:r>
              <a:rPr lang="es-ES" dirty="0" err="1"/>
              <a:t>aliquip</a:t>
            </a:r>
            <a:r>
              <a:rPr lang="es-ES" dirty="0"/>
              <a:t> ex </a:t>
            </a:r>
            <a:r>
              <a:rPr lang="es-ES" dirty="0" err="1"/>
              <a:t>ea</a:t>
            </a:r>
            <a:r>
              <a:rPr lang="es-ES" dirty="0"/>
              <a:t> commodo </a:t>
            </a:r>
            <a:r>
              <a:rPr lang="es-ES" dirty="0" err="1"/>
              <a:t>consequat</a:t>
            </a:r>
            <a:r>
              <a:rPr lang="es-ES" dirty="0"/>
              <a:t>. </a:t>
            </a:r>
            <a:r>
              <a:rPr lang="es-ES" dirty="0" err="1"/>
              <a:t>Duis</a:t>
            </a:r>
            <a:r>
              <a:rPr lang="es-ES" dirty="0"/>
              <a:t> </a:t>
            </a:r>
            <a:r>
              <a:rPr lang="es-ES" dirty="0" err="1"/>
              <a:t>aute</a:t>
            </a:r>
            <a:r>
              <a:rPr lang="es-ES" dirty="0"/>
              <a:t> </a:t>
            </a:r>
            <a:r>
              <a:rPr lang="es-ES" dirty="0" err="1"/>
              <a:t>irure</a:t>
            </a:r>
            <a:r>
              <a:rPr lang="es-ES" dirty="0"/>
              <a:t> dolor in </a:t>
            </a:r>
            <a:r>
              <a:rPr lang="es-ES" dirty="0" err="1"/>
              <a:t>reprehenderit</a:t>
            </a:r>
            <a:r>
              <a:rPr lang="es-ES" dirty="0"/>
              <a:t> in </a:t>
            </a:r>
            <a:r>
              <a:rPr lang="es-ES" dirty="0" err="1"/>
              <a:t>voluptate</a:t>
            </a:r>
            <a:r>
              <a:rPr lang="es-ES" dirty="0"/>
              <a:t> </a:t>
            </a:r>
            <a:r>
              <a:rPr lang="es-ES" dirty="0" err="1"/>
              <a:t>velit</a:t>
            </a:r>
            <a:r>
              <a:rPr lang="es-ES" dirty="0"/>
              <a:t> </a:t>
            </a:r>
            <a:r>
              <a:rPr lang="es-ES" dirty="0" err="1"/>
              <a:t>esse</a:t>
            </a:r>
            <a:r>
              <a:rPr lang="es-ES" dirty="0"/>
              <a:t> </a:t>
            </a:r>
            <a:r>
              <a:rPr lang="es-ES" dirty="0" err="1"/>
              <a:t>cillum</a:t>
            </a:r>
            <a:r>
              <a:rPr lang="es-ES" dirty="0"/>
              <a:t> </a:t>
            </a:r>
            <a:r>
              <a:rPr lang="es-ES" dirty="0" err="1"/>
              <a:t>dolore</a:t>
            </a:r>
            <a:r>
              <a:rPr lang="es-ES" dirty="0"/>
              <a:t> </a:t>
            </a:r>
            <a:r>
              <a:rPr lang="es-ES" dirty="0" err="1"/>
              <a:t>eu</a:t>
            </a:r>
            <a:r>
              <a:rPr lang="es-ES" dirty="0"/>
              <a:t> </a:t>
            </a:r>
            <a:r>
              <a:rPr lang="es-ES" dirty="0" err="1"/>
              <a:t>fugiat</a:t>
            </a:r>
            <a:r>
              <a:rPr lang="es-ES" dirty="0"/>
              <a:t> </a:t>
            </a:r>
            <a:r>
              <a:rPr lang="es-ES" dirty="0" err="1"/>
              <a:t>nulla</a:t>
            </a:r>
            <a:r>
              <a:rPr lang="es-ES" dirty="0"/>
              <a:t> </a:t>
            </a:r>
            <a:r>
              <a:rPr lang="es-ES" dirty="0" err="1"/>
              <a:t>pariatur</a:t>
            </a:r>
            <a:r>
              <a:rPr lang="es-ES" dirty="0"/>
              <a:t>. </a:t>
            </a:r>
            <a:r>
              <a:rPr lang="es-ES" dirty="0" err="1"/>
              <a:t>Excepteur</a:t>
            </a:r>
            <a:r>
              <a:rPr lang="es-ES" dirty="0"/>
              <a:t> </a:t>
            </a:r>
            <a:r>
              <a:rPr lang="es-ES" dirty="0" err="1"/>
              <a:t>sint</a:t>
            </a:r>
            <a:r>
              <a:rPr lang="es-ES" dirty="0"/>
              <a:t> </a:t>
            </a:r>
            <a:r>
              <a:rPr lang="es-ES" dirty="0" err="1"/>
              <a:t>occaecat</a:t>
            </a:r>
            <a:r>
              <a:rPr lang="es-ES" dirty="0"/>
              <a:t> </a:t>
            </a:r>
            <a:r>
              <a:rPr lang="es-ES" dirty="0" err="1"/>
              <a:t>cupidatat</a:t>
            </a:r>
            <a:r>
              <a:rPr lang="es-ES" dirty="0"/>
              <a:t> non </a:t>
            </a:r>
            <a:r>
              <a:rPr lang="es-ES" dirty="0" err="1"/>
              <a:t>proident</a:t>
            </a:r>
            <a:r>
              <a:rPr lang="es-ES" dirty="0"/>
              <a:t>, sunt in culpa qui </a:t>
            </a:r>
            <a:r>
              <a:rPr lang="es-ES" dirty="0" err="1"/>
              <a:t>officia</a:t>
            </a:r>
            <a:r>
              <a:rPr lang="es-ES" dirty="0"/>
              <a:t> </a:t>
            </a:r>
            <a:r>
              <a:rPr lang="es-ES" dirty="0" err="1"/>
              <a:t>deserunt</a:t>
            </a:r>
            <a:r>
              <a:rPr lang="es-ES" dirty="0"/>
              <a:t> </a:t>
            </a:r>
            <a:r>
              <a:rPr lang="es-ES" dirty="0" err="1"/>
              <a:t>mollit</a:t>
            </a:r>
            <a:r>
              <a:rPr lang="es-ES" dirty="0"/>
              <a:t> </a:t>
            </a:r>
            <a:r>
              <a:rPr lang="es-ES" dirty="0" err="1"/>
              <a:t>anim</a:t>
            </a:r>
            <a:r>
              <a:rPr lang="es-ES" dirty="0"/>
              <a:t> id </a:t>
            </a:r>
            <a:r>
              <a:rPr lang="es-ES" dirty="0" err="1"/>
              <a:t>est</a:t>
            </a:r>
            <a:r>
              <a:rPr lang="es-ES" dirty="0"/>
              <a:t> </a:t>
            </a:r>
            <a:r>
              <a:rPr lang="es-ES" dirty="0" err="1"/>
              <a:t>laborum</a:t>
            </a:r>
            <a:r>
              <a:rPr lang="es-ES" dirty="0"/>
              <a:t>.</a:t>
            </a:r>
          </a:p>
        </p:txBody>
      </p:sp>
      <p:sp>
        <p:nvSpPr>
          <p:cNvPr id="2" name="CuadroTexto 1">
            <a:extLst>
              <a:ext uri="{FF2B5EF4-FFF2-40B4-BE49-F238E27FC236}">
                <a16:creationId xmlns:a16="http://schemas.microsoft.com/office/drawing/2014/main" id="{A196468B-FEB6-7637-C574-89E2CFB8EADC}"/>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rgbClr val="23553D"/>
                </a:solidFill>
                <a:latin typeface="Manrope Medium" pitchFamily="2" charset="0"/>
              </a:rPr>
              <a:pPr algn="r"/>
              <a:t>‹Nº›</a:t>
            </a:fld>
            <a:endParaRPr lang="es-ES" sz="1000" b="0" i="0" dirty="0">
              <a:solidFill>
                <a:srgbClr val="23553D"/>
              </a:solidFill>
              <a:latin typeface="Manrope Medium" pitchFamily="2" charset="0"/>
            </a:endParaRPr>
          </a:p>
        </p:txBody>
      </p:sp>
      <p:sp>
        <p:nvSpPr>
          <p:cNvPr id="6" name="Marcador de texto 2">
            <a:extLst>
              <a:ext uri="{FF2B5EF4-FFF2-40B4-BE49-F238E27FC236}">
                <a16:creationId xmlns:a16="http://schemas.microsoft.com/office/drawing/2014/main" id="{877577A0-D7D5-9531-CD2F-A32476A3C540}"/>
              </a:ext>
            </a:extLst>
          </p:cNvPr>
          <p:cNvSpPr>
            <a:spLocks noGrp="1"/>
          </p:cNvSpPr>
          <p:nvPr>
            <p:ph type="body" sz="quarter" idx="17" hasCustomPrompt="1"/>
          </p:nvPr>
        </p:nvSpPr>
        <p:spPr>
          <a:xfrm>
            <a:off x="4788023" y="1152911"/>
            <a:ext cx="4031647" cy="227691"/>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1" i="0" spc="-30" baseline="0">
                <a:solidFill>
                  <a:srgbClr val="23553D"/>
                </a:solidFill>
                <a:latin typeface="DM Sans 14pt SemiBold"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Short </a:t>
            </a:r>
            <a:r>
              <a:rPr lang="es-ES" dirty="0" err="1"/>
              <a:t>title</a:t>
            </a:r>
            <a:endParaRPr lang="es-ES" dirty="0"/>
          </a:p>
        </p:txBody>
      </p:sp>
      <p:sp>
        <p:nvSpPr>
          <p:cNvPr id="7" name="Marcador de texto 2">
            <a:extLst>
              <a:ext uri="{FF2B5EF4-FFF2-40B4-BE49-F238E27FC236}">
                <a16:creationId xmlns:a16="http://schemas.microsoft.com/office/drawing/2014/main" id="{44466364-24C6-89A5-F309-03CBC0A4832E}"/>
              </a:ext>
            </a:extLst>
          </p:cNvPr>
          <p:cNvSpPr>
            <a:spLocks noGrp="1"/>
          </p:cNvSpPr>
          <p:nvPr>
            <p:ph type="body" sz="quarter" idx="18" hasCustomPrompt="1"/>
          </p:nvPr>
        </p:nvSpPr>
        <p:spPr>
          <a:xfrm>
            <a:off x="4788024" y="1448902"/>
            <a:ext cx="4025685" cy="2148217"/>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0" i="0" spc="-30" baseline="0">
                <a:solidFill>
                  <a:schemeClr val="accent2"/>
                </a:solidFill>
                <a:latin typeface="DM Sans 14pt" pitchFamily="2" charset="77"/>
                <a:cs typeface="Arial" panose="020B0604020202020204" pitchFamily="34" charset="0"/>
              </a:defRPr>
            </a:lvl1pPr>
          </a:lstStyle>
          <a:p>
            <a:pPr lvl="0"/>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 magna </a:t>
            </a:r>
            <a:r>
              <a:rPr lang="es-ES" dirty="0" err="1"/>
              <a:t>aliqua</a:t>
            </a:r>
            <a:r>
              <a:rPr lang="es-ES" dirty="0"/>
              <a:t>. Ut </a:t>
            </a:r>
            <a:r>
              <a:rPr lang="es-ES" dirty="0" err="1"/>
              <a:t>enim</a:t>
            </a:r>
            <a:r>
              <a:rPr lang="es-ES" dirty="0"/>
              <a:t> ad </a:t>
            </a:r>
            <a:r>
              <a:rPr lang="es-ES" dirty="0" err="1"/>
              <a:t>minim</a:t>
            </a:r>
            <a:r>
              <a:rPr lang="es-ES" dirty="0"/>
              <a:t> </a:t>
            </a:r>
            <a:r>
              <a:rPr lang="es-ES" dirty="0" err="1"/>
              <a:t>veniam</a:t>
            </a:r>
            <a:r>
              <a:rPr lang="es-ES" dirty="0"/>
              <a:t>, quis </a:t>
            </a:r>
            <a:r>
              <a:rPr lang="es-ES" dirty="0" err="1"/>
              <a:t>nostrud</a:t>
            </a:r>
            <a:r>
              <a:rPr lang="es-ES" dirty="0"/>
              <a:t> </a:t>
            </a:r>
            <a:r>
              <a:rPr lang="es-ES" dirty="0" err="1"/>
              <a:t>exercitation</a:t>
            </a:r>
            <a:r>
              <a:rPr lang="es-ES" dirty="0"/>
              <a:t> </a:t>
            </a:r>
            <a:r>
              <a:rPr lang="es-ES" dirty="0" err="1"/>
              <a:t>ullamco</a:t>
            </a:r>
            <a:r>
              <a:rPr lang="es-ES" dirty="0"/>
              <a:t> </a:t>
            </a:r>
            <a:r>
              <a:rPr lang="es-ES" dirty="0" err="1"/>
              <a:t>laboris</a:t>
            </a:r>
            <a:r>
              <a:rPr lang="es-ES" dirty="0"/>
              <a:t> </a:t>
            </a:r>
            <a:r>
              <a:rPr lang="es-ES" dirty="0" err="1"/>
              <a:t>nisi</a:t>
            </a:r>
            <a:r>
              <a:rPr lang="es-ES" dirty="0"/>
              <a:t> ut </a:t>
            </a:r>
            <a:r>
              <a:rPr lang="es-ES" dirty="0" err="1"/>
              <a:t>aliquip</a:t>
            </a:r>
            <a:r>
              <a:rPr lang="es-ES" dirty="0"/>
              <a:t> ex </a:t>
            </a:r>
            <a:r>
              <a:rPr lang="es-ES" dirty="0" err="1"/>
              <a:t>ea</a:t>
            </a:r>
            <a:r>
              <a:rPr lang="es-ES" dirty="0"/>
              <a:t> commodo </a:t>
            </a:r>
            <a:r>
              <a:rPr lang="es-ES" dirty="0" err="1"/>
              <a:t>consequat</a:t>
            </a:r>
            <a:r>
              <a:rPr lang="es-ES" dirty="0"/>
              <a:t>. </a:t>
            </a:r>
            <a:r>
              <a:rPr lang="es-ES" dirty="0" err="1"/>
              <a:t>Duis</a:t>
            </a:r>
            <a:r>
              <a:rPr lang="es-ES" dirty="0"/>
              <a:t> </a:t>
            </a:r>
            <a:r>
              <a:rPr lang="es-ES" dirty="0" err="1"/>
              <a:t>aute</a:t>
            </a:r>
            <a:r>
              <a:rPr lang="es-ES" dirty="0"/>
              <a:t> </a:t>
            </a:r>
            <a:r>
              <a:rPr lang="es-ES" dirty="0" err="1"/>
              <a:t>irure</a:t>
            </a:r>
            <a:r>
              <a:rPr lang="es-ES" dirty="0"/>
              <a:t> dolor in </a:t>
            </a:r>
            <a:r>
              <a:rPr lang="es-ES" dirty="0" err="1"/>
              <a:t>reprehenderit</a:t>
            </a:r>
            <a:r>
              <a:rPr lang="es-ES" dirty="0"/>
              <a:t> in </a:t>
            </a:r>
            <a:r>
              <a:rPr lang="es-ES" dirty="0" err="1"/>
              <a:t>voluptate</a:t>
            </a:r>
            <a:r>
              <a:rPr lang="es-ES" dirty="0"/>
              <a:t> </a:t>
            </a:r>
            <a:r>
              <a:rPr lang="es-ES" dirty="0" err="1"/>
              <a:t>velit</a:t>
            </a:r>
            <a:r>
              <a:rPr lang="es-ES" dirty="0"/>
              <a:t> </a:t>
            </a:r>
            <a:r>
              <a:rPr lang="es-ES" dirty="0" err="1"/>
              <a:t>esse</a:t>
            </a:r>
            <a:r>
              <a:rPr lang="es-ES" dirty="0"/>
              <a:t> </a:t>
            </a:r>
            <a:r>
              <a:rPr lang="es-ES" dirty="0" err="1"/>
              <a:t>cillum</a:t>
            </a:r>
            <a:r>
              <a:rPr lang="es-ES" dirty="0"/>
              <a:t> </a:t>
            </a:r>
            <a:r>
              <a:rPr lang="es-ES" dirty="0" err="1"/>
              <a:t>dolore</a:t>
            </a:r>
            <a:r>
              <a:rPr lang="es-ES" dirty="0"/>
              <a:t> </a:t>
            </a:r>
            <a:r>
              <a:rPr lang="es-ES" dirty="0" err="1"/>
              <a:t>eu</a:t>
            </a:r>
            <a:r>
              <a:rPr lang="es-ES" dirty="0"/>
              <a:t> </a:t>
            </a:r>
            <a:r>
              <a:rPr lang="es-ES" dirty="0" err="1"/>
              <a:t>fugiat</a:t>
            </a:r>
            <a:r>
              <a:rPr lang="es-ES" dirty="0"/>
              <a:t> </a:t>
            </a:r>
            <a:r>
              <a:rPr lang="es-ES" dirty="0" err="1"/>
              <a:t>nulla</a:t>
            </a:r>
            <a:r>
              <a:rPr lang="es-ES" dirty="0"/>
              <a:t> </a:t>
            </a:r>
            <a:r>
              <a:rPr lang="es-ES" dirty="0" err="1"/>
              <a:t>pariatur</a:t>
            </a:r>
            <a:r>
              <a:rPr lang="es-ES" dirty="0"/>
              <a:t>. </a:t>
            </a:r>
            <a:r>
              <a:rPr lang="es-ES" dirty="0" err="1"/>
              <a:t>Excepteur</a:t>
            </a:r>
            <a:r>
              <a:rPr lang="es-ES" dirty="0"/>
              <a:t> </a:t>
            </a:r>
            <a:r>
              <a:rPr lang="es-ES" dirty="0" err="1"/>
              <a:t>sint</a:t>
            </a:r>
            <a:r>
              <a:rPr lang="es-ES" dirty="0"/>
              <a:t> </a:t>
            </a:r>
            <a:r>
              <a:rPr lang="es-ES" dirty="0" err="1"/>
              <a:t>occaecat</a:t>
            </a:r>
            <a:r>
              <a:rPr lang="es-ES" dirty="0"/>
              <a:t> </a:t>
            </a:r>
            <a:r>
              <a:rPr lang="es-ES" dirty="0" err="1"/>
              <a:t>cupidatat</a:t>
            </a:r>
            <a:r>
              <a:rPr lang="es-ES" dirty="0"/>
              <a:t> non </a:t>
            </a:r>
            <a:r>
              <a:rPr lang="es-ES" dirty="0" err="1"/>
              <a:t>proident</a:t>
            </a:r>
            <a:r>
              <a:rPr lang="es-ES" dirty="0"/>
              <a:t>, sunt in culpa qui </a:t>
            </a:r>
            <a:r>
              <a:rPr lang="es-ES" dirty="0" err="1"/>
              <a:t>officia</a:t>
            </a:r>
            <a:r>
              <a:rPr lang="es-ES" dirty="0"/>
              <a:t> </a:t>
            </a:r>
            <a:r>
              <a:rPr lang="es-ES" dirty="0" err="1"/>
              <a:t>deserunt</a:t>
            </a:r>
            <a:r>
              <a:rPr lang="es-ES" dirty="0"/>
              <a:t> </a:t>
            </a:r>
            <a:r>
              <a:rPr lang="es-ES" dirty="0" err="1"/>
              <a:t>mollit</a:t>
            </a:r>
            <a:r>
              <a:rPr lang="es-ES" dirty="0"/>
              <a:t> </a:t>
            </a:r>
            <a:r>
              <a:rPr lang="es-ES" dirty="0" err="1"/>
              <a:t>anim</a:t>
            </a:r>
            <a:r>
              <a:rPr lang="es-ES" dirty="0"/>
              <a:t> id </a:t>
            </a:r>
            <a:r>
              <a:rPr lang="es-ES" dirty="0" err="1"/>
              <a:t>est</a:t>
            </a:r>
            <a:r>
              <a:rPr lang="es-ES" dirty="0"/>
              <a:t> </a:t>
            </a:r>
            <a:r>
              <a:rPr lang="es-ES" dirty="0" err="1"/>
              <a:t>laborum</a:t>
            </a:r>
            <a:r>
              <a:rPr lang="es-ES" dirty="0"/>
              <a:t>.</a:t>
            </a:r>
          </a:p>
        </p:txBody>
      </p:sp>
      <p:sp>
        <p:nvSpPr>
          <p:cNvPr id="11" name="Marcador de texto 9">
            <a:extLst>
              <a:ext uri="{FF2B5EF4-FFF2-40B4-BE49-F238E27FC236}">
                <a16:creationId xmlns:a16="http://schemas.microsoft.com/office/drawing/2014/main" id="{68641222-097E-E67D-817C-48240D0F1CE6}"/>
              </a:ext>
            </a:extLst>
          </p:cNvPr>
          <p:cNvSpPr>
            <a:spLocks noGrp="1"/>
          </p:cNvSpPr>
          <p:nvPr>
            <p:ph type="body" sz="quarter" idx="11" hasCustomPrompt="1"/>
          </p:nvPr>
        </p:nvSpPr>
        <p:spPr>
          <a:xfrm>
            <a:off x="324985" y="319316"/>
            <a:ext cx="8499697" cy="400110"/>
          </a:xfrm>
          <a:prstGeom prst="rect">
            <a:avLst/>
          </a:prstGeom>
        </p:spPr>
        <p:txBody>
          <a:bodyPr wrap="square" lIns="0" tIns="0" rIns="0" bIns="0">
            <a:spAutoFit/>
          </a:bodyPr>
          <a:lstStyle>
            <a:lvl1pPr marL="0" indent="0">
              <a:buNone/>
              <a:defRPr sz="2600" b="1" i="0" spc="-40" baseline="0">
                <a:solidFill>
                  <a:srgbClr val="23553D"/>
                </a:solidFill>
                <a:latin typeface="DM Sans 14pt SemiBold" pitchFamily="2" charset="77"/>
              </a:defRPr>
            </a:lvl1pPr>
          </a:lstStyle>
          <a:p>
            <a:pPr lvl="0"/>
            <a:r>
              <a:rPr lang="es-ES" dirty="0" err="1"/>
              <a:t>Title</a:t>
            </a:r>
            <a:r>
              <a:rPr lang="es-ES" dirty="0"/>
              <a:t> </a:t>
            </a:r>
            <a:r>
              <a:rPr lang="es-ES" dirty="0" err="1"/>
              <a:t>goes</a:t>
            </a:r>
            <a:r>
              <a:rPr lang="es-ES" dirty="0"/>
              <a:t> </a:t>
            </a:r>
            <a:r>
              <a:rPr lang="es-ES" dirty="0" err="1"/>
              <a:t>here</a:t>
            </a:r>
            <a:endParaRPr lang="es-ES" dirty="0"/>
          </a:p>
        </p:txBody>
      </p:sp>
      <p:pic>
        <p:nvPicPr>
          <p:cNvPr id="4" name="Imagen 3">
            <a:extLst>
              <a:ext uri="{FF2B5EF4-FFF2-40B4-BE49-F238E27FC236}">
                <a16:creationId xmlns:a16="http://schemas.microsoft.com/office/drawing/2014/main" id="{A44E3529-77E7-5D45-6AE4-5B4207CF6750}"/>
              </a:ext>
            </a:extLst>
          </p:cNvPr>
          <p:cNvPicPr>
            <a:picLocks noChangeAspect="1"/>
          </p:cNvPicPr>
          <p:nvPr userDrawn="1"/>
        </p:nvPicPr>
        <p:blipFill>
          <a:blip r:embed="rId2"/>
          <a:stretch>
            <a:fillRect/>
          </a:stretch>
        </p:blipFill>
        <p:spPr>
          <a:xfrm>
            <a:off x="346756" y="4501521"/>
            <a:ext cx="884777" cy="398940"/>
          </a:xfrm>
          <a:prstGeom prst="rect">
            <a:avLst/>
          </a:prstGeom>
        </p:spPr>
      </p:pic>
    </p:spTree>
    <p:extLst>
      <p:ext uri="{BB962C8B-B14F-4D97-AF65-F5344CB8AC3E}">
        <p14:creationId xmlns:p14="http://schemas.microsoft.com/office/powerpoint/2010/main" val="5687944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2 col text and bullets">
    <p:bg>
      <p:bgPr>
        <a:solidFill>
          <a:srgbClr val="F9F7F0"/>
        </a:solidFill>
        <a:effectLst/>
      </p:bgPr>
    </p:bg>
    <p:spTree>
      <p:nvGrpSpPr>
        <p:cNvPr id="1" name=""/>
        <p:cNvGrpSpPr/>
        <p:nvPr/>
      </p:nvGrpSpPr>
      <p:grpSpPr>
        <a:xfrm>
          <a:off x="0" y="0"/>
          <a:ext cx="0" cy="0"/>
          <a:chOff x="0" y="0"/>
          <a:chExt cx="0" cy="0"/>
        </a:xfrm>
      </p:grpSpPr>
      <p:sp>
        <p:nvSpPr>
          <p:cNvPr id="10" name="Marcador de texto 2">
            <a:extLst>
              <a:ext uri="{FF2B5EF4-FFF2-40B4-BE49-F238E27FC236}">
                <a16:creationId xmlns:a16="http://schemas.microsoft.com/office/drawing/2014/main" id="{295365AD-E387-B1EE-FDEF-28B31AAFBCC7}"/>
              </a:ext>
            </a:extLst>
          </p:cNvPr>
          <p:cNvSpPr>
            <a:spLocks noGrp="1"/>
          </p:cNvSpPr>
          <p:nvPr>
            <p:ph type="body" sz="quarter" idx="13" hasCustomPrompt="1"/>
          </p:nvPr>
        </p:nvSpPr>
        <p:spPr>
          <a:xfrm>
            <a:off x="312398" y="1152911"/>
            <a:ext cx="4031647" cy="227691"/>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1" i="0" spc="-30" baseline="0">
                <a:solidFill>
                  <a:srgbClr val="23553D"/>
                </a:solidFill>
                <a:latin typeface="DM Sans 14pt SemiBold"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Short </a:t>
            </a:r>
            <a:r>
              <a:rPr lang="es-ES" dirty="0" err="1"/>
              <a:t>title</a:t>
            </a:r>
            <a:endParaRPr lang="es-ES" dirty="0"/>
          </a:p>
        </p:txBody>
      </p:sp>
      <p:sp>
        <p:nvSpPr>
          <p:cNvPr id="13" name="Marcador de texto 2">
            <a:extLst>
              <a:ext uri="{FF2B5EF4-FFF2-40B4-BE49-F238E27FC236}">
                <a16:creationId xmlns:a16="http://schemas.microsoft.com/office/drawing/2014/main" id="{1810538F-37CA-D2CB-DB46-3F7188A74977}"/>
              </a:ext>
            </a:extLst>
          </p:cNvPr>
          <p:cNvSpPr>
            <a:spLocks noGrp="1"/>
          </p:cNvSpPr>
          <p:nvPr>
            <p:ph type="body" sz="quarter" idx="16" hasCustomPrompt="1"/>
          </p:nvPr>
        </p:nvSpPr>
        <p:spPr>
          <a:xfrm>
            <a:off x="312399" y="1448902"/>
            <a:ext cx="4025685" cy="1908151"/>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0" i="0" spc="-30" baseline="0">
                <a:solidFill>
                  <a:schemeClr val="accent2"/>
                </a:solidFill>
                <a:latin typeface="DM Sans 14pt" pitchFamily="2" charset="77"/>
                <a:cs typeface="Arial" panose="020B0604020202020204" pitchFamily="34" charset="0"/>
              </a:defRPr>
            </a:lvl1pPr>
          </a:lstStyle>
          <a:p>
            <a:pPr lvl="0"/>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 magna </a:t>
            </a:r>
            <a:r>
              <a:rPr lang="es-ES" dirty="0" err="1"/>
              <a:t>aliqua</a:t>
            </a:r>
            <a:r>
              <a:rPr lang="es-ES" dirty="0"/>
              <a:t>. Ut </a:t>
            </a:r>
            <a:r>
              <a:rPr lang="es-ES" dirty="0" err="1"/>
              <a:t>enim</a:t>
            </a:r>
            <a:r>
              <a:rPr lang="es-ES" dirty="0"/>
              <a:t> ad </a:t>
            </a:r>
            <a:r>
              <a:rPr lang="es-ES" dirty="0" err="1"/>
              <a:t>minim</a:t>
            </a:r>
            <a:r>
              <a:rPr lang="es-ES" dirty="0"/>
              <a:t> </a:t>
            </a:r>
            <a:r>
              <a:rPr lang="es-ES" dirty="0" err="1"/>
              <a:t>veniam</a:t>
            </a:r>
            <a:r>
              <a:rPr lang="es-ES" dirty="0"/>
              <a:t>, quis </a:t>
            </a:r>
            <a:r>
              <a:rPr lang="es-ES" dirty="0" err="1"/>
              <a:t>nostrud</a:t>
            </a:r>
            <a:r>
              <a:rPr lang="es-ES" dirty="0"/>
              <a:t> </a:t>
            </a:r>
            <a:r>
              <a:rPr lang="es-ES" dirty="0" err="1"/>
              <a:t>exercitation</a:t>
            </a:r>
            <a:r>
              <a:rPr lang="es-ES" dirty="0"/>
              <a:t> </a:t>
            </a:r>
            <a:r>
              <a:rPr lang="es-ES" dirty="0" err="1"/>
              <a:t>ullamco</a:t>
            </a:r>
            <a:r>
              <a:rPr lang="es-ES" dirty="0"/>
              <a:t> </a:t>
            </a:r>
            <a:r>
              <a:rPr lang="es-ES" dirty="0" err="1"/>
              <a:t>laboris</a:t>
            </a:r>
            <a:r>
              <a:rPr lang="es-ES" dirty="0"/>
              <a:t> </a:t>
            </a:r>
            <a:r>
              <a:rPr lang="es-ES" dirty="0" err="1"/>
              <a:t>nisi</a:t>
            </a:r>
            <a:r>
              <a:rPr lang="es-ES" dirty="0"/>
              <a:t> ut </a:t>
            </a:r>
            <a:r>
              <a:rPr lang="es-ES" dirty="0" err="1"/>
              <a:t>aliquip</a:t>
            </a:r>
            <a:r>
              <a:rPr lang="es-ES" dirty="0"/>
              <a:t> ex </a:t>
            </a:r>
            <a:r>
              <a:rPr lang="es-ES" dirty="0" err="1"/>
              <a:t>ea</a:t>
            </a:r>
            <a:r>
              <a:rPr lang="es-ES" dirty="0"/>
              <a:t> commodo </a:t>
            </a:r>
            <a:r>
              <a:rPr lang="es-ES" dirty="0" err="1"/>
              <a:t>consequat</a:t>
            </a:r>
            <a:r>
              <a:rPr lang="es-ES" dirty="0"/>
              <a:t>. </a:t>
            </a:r>
            <a:r>
              <a:rPr lang="es-ES" dirty="0" err="1"/>
              <a:t>Duis</a:t>
            </a:r>
            <a:r>
              <a:rPr lang="es-ES" dirty="0"/>
              <a:t> </a:t>
            </a:r>
            <a:r>
              <a:rPr lang="es-ES" dirty="0" err="1"/>
              <a:t>aute</a:t>
            </a:r>
            <a:r>
              <a:rPr lang="es-ES" dirty="0"/>
              <a:t> </a:t>
            </a:r>
            <a:r>
              <a:rPr lang="es-ES" dirty="0" err="1"/>
              <a:t>irure</a:t>
            </a:r>
            <a:r>
              <a:rPr lang="es-ES" dirty="0"/>
              <a:t> dolor in </a:t>
            </a:r>
            <a:r>
              <a:rPr lang="es-ES" dirty="0" err="1"/>
              <a:t>reprehenderit</a:t>
            </a:r>
            <a:r>
              <a:rPr lang="es-ES" dirty="0"/>
              <a:t> in </a:t>
            </a:r>
            <a:r>
              <a:rPr lang="es-ES" dirty="0" err="1"/>
              <a:t>voluptate</a:t>
            </a:r>
            <a:r>
              <a:rPr lang="es-ES" dirty="0"/>
              <a:t> </a:t>
            </a:r>
            <a:r>
              <a:rPr lang="es-ES" dirty="0" err="1"/>
              <a:t>velit</a:t>
            </a:r>
            <a:r>
              <a:rPr lang="es-ES" dirty="0"/>
              <a:t> </a:t>
            </a:r>
            <a:r>
              <a:rPr lang="es-ES" dirty="0" err="1"/>
              <a:t>esse</a:t>
            </a:r>
            <a:r>
              <a:rPr lang="es-ES" dirty="0"/>
              <a:t> </a:t>
            </a:r>
            <a:r>
              <a:rPr lang="es-ES" dirty="0" err="1"/>
              <a:t>cillum</a:t>
            </a:r>
            <a:r>
              <a:rPr lang="es-ES" dirty="0"/>
              <a:t> </a:t>
            </a:r>
            <a:r>
              <a:rPr lang="es-ES" dirty="0" err="1"/>
              <a:t>dolore</a:t>
            </a:r>
            <a:r>
              <a:rPr lang="es-ES" dirty="0"/>
              <a:t> </a:t>
            </a:r>
            <a:r>
              <a:rPr lang="es-ES" dirty="0" err="1"/>
              <a:t>eu</a:t>
            </a:r>
            <a:r>
              <a:rPr lang="es-ES" dirty="0"/>
              <a:t> </a:t>
            </a:r>
            <a:r>
              <a:rPr lang="es-ES" dirty="0" err="1"/>
              <a:t>fugiat</a:t>
            </a:r>
            <a:r>
              <a:rPr lang="es-ES" dirty="0"/>
              <a:t> </a:t>
            </a:r>
            <a:r>
              <a:rPr lang="es-ES" dirty="0" err="1"/>
              <a:t>nulla</a:t>
            </a:r>
            <a:r>
              <a:rPr lang="es-ES" dirty="0"/>
              <a:t> </a:t>
            </a:r>
            <a:r>
              <a:rPr lang="es-ES" dirty="0" err="1"/>
              <a:t>pariatur</a:t>
            </a:r>
            <a:r>
              <a:rPr lang="es-ES" dirty="0"/>
              <a:t>. </a:t>
            </a:r>
            <a:r>
              <a:rPr lang="es-ES" dirty="0" err="1"/>
              <a:t>Excepteur</a:t>
            </a:r>
            <a:r>
              <a:rPr lang="es-ES" dirty="0"/>
              <a:t> </a:t>
            </a:r>
            <a:r>
              <a:rPr lang="es-ES" dirty="0" err="1"/>
              <a:t>sint</a:t>
            </a:r>
            <a:r>
              <a:rPr lang="es-ES" dirty="0"/>
              <a:t> </a:t>
            </a:r>
            <a:r>
              <a:rPr lang="es-ES" dirty="0" err="1"/>
              <a:t>occaecat</a:t>
            </a:r>
            <a:r>
              <a:rPr lang="es-ES" dirty="0"/>
              <a:t> </a:t>
            </a:r>
            <a:r>
              <a:rPr lang="es-ES" dirty="0" err="1"/>
              <a:t>cupidatat</a:t>
            </a:r>
            <a:r>
              <a:rPr lang="es-ES" dirty="0"/>
              <a:t> non </a:t>
            </a:r>
            <a:r>
              <a:rPr lang="es-ES" dirty="0" err="1"/>
              <a:t>proident</a:t>
            </a:r>
            <a:r>
              <a:rPr lang="es-ES" dirty="0"/>
              <a:t>, sunt in.</a:t>
            </a:r>
          </a:p>
        </p:txBody>
      </p:sp>
      <p:sp>
        <p:nvSpPr>
          <p:cNvPr id="2" name="CuadroTexto 1">
            <a:extLst>
              <a:ext uri="{FF2B5EF4-FFF2-40B4-BE49-F238E27FC236}">
                <a16:creationId xmlns:a16="http://schemas.microsoft.com/office/drawing/2014/main" id="{A196468B-FEB6-7637-C574-89E2CFB8EADC}"/>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rgbClr val="23553D"/>
                </a:solidFill>
                <a:latin typeface="Manrope Medium" pitchFamily="2" charset="0"/>
              </a:rPr>
              <a:pPr algn="r"/>
              <a:t>‹Nº›</a:t>
            </a:fld>
            <a:endParaRPr lang="es-ES" sz="1000" b="0" i="0" dirty="0">
              <a:solidFill>
                <a:srgbClr val="23553D"/>
              </a:solidFill>
              <a:latin typeface="Manrope Medium" pitchFamily="2" charset="0"/>
            </a:endParaRPr>
          </a:p>
        </p:txBody>
      </p:sp>
      <p:sp>
        <p:nvSpPr>
          <p:cNvPr id="11" name="Marcador de texto 9">
            <a:extLst>
              <a:ext uri="{FF2B5EF4-FFF2-40B4-BE49-F238E27FC236}">
                <a16:creationId xmlns:a16="http://schemas.microsoft.com/office/drawing/2014/main" id="{68641222-097E-E67D-817C-48240D0F1CE6}"/>
              </a:ext>
            </a:extLst>
          </p:cNvPr>
          <p:cNvSpPr>
            <a:spLocks noGrp="1"/>
          </p:cNvSpPr>
          <p:nvPr>
            <p:ph type="body" sz="quarter" idx="11" hasCustomPrompt="1"/>
          </p:nvPr>
        </p:nvSpPr>
        <p:spPr>
          <a:xfrm>
            <a:off x="324985" y="319316"/>
            <a:ext cx="8499697" cy="400110"/>
          </a:xfrm>
          <a:prstGeom prst="rect">
            <a:avLst/>
          </a:prstGeom>
        </p:spPr>
        <p:txBody>
          <a:bodyPr wrap="square" lIns="0" tIns="0" rIns="0" bIns="0">
            <a:spAutoFit/>
          </a:bodyPr>
          <a:lstStyle>
            <a:lvl1pPr marL="0" indent="0">
              <a:buNone/>
              <a:defRPr sz="2600" b="1" i="0" spc="-40" baseline="0">
                <a:solidFill>
                  <a:srgbClr val="23553D"/>
                </a:solidFill>
                <a:latin typeface="DM Sans 14pt SemiBold" pitchFamily="2" charset="77"/>
              </a:defRPr>
            </a:lvl1pPr>
          </a:lstStyle>
          <a:p>
            <a:pPr lvl="0"/>
            <a:r>
              <a:rPr lang="es-ES" dirty="0" err="1"/>
              <a:t>Title</a:t>
            </a:r>
            <a:r>
              <a:rPr lang="es-ES" dirty="0"/>
              <a:t> </a:t>
            </a:r>
            <a:r>
              <a:rPr lang="es-ES" dirty="0" err="1"/>
              <a:t>goes</a:t>
            </a:r>
            <a:r>
              <a:rPr lang="es-ES" dirty="0"/>
              <a:t> </a:t>
            </a:r>
            <a:r>
              <a:rPr lang="es-ES" dirty="0" err="1"/>
              <a:t>here</a:t>
            </a:r>
            <a:endParaRPr lang="es-ES" dirty="0"/>
          </a:p>
        </p:txBody>
      </p:sp>
      <p:pic>
        <p:nvPicPr>
          <p:cNvPr id="4" name="Imagen 3">
            <a:extLst>
              <a:ext uri="{FF2B5EF4-FFF2-40B4-BE49-F238E27FC236}">
                <a16:creationId xmlns:a16="http://schemas.microsoft.com/office/drawing/2014/main" id="{A44E3529-77E7-5D45-6AE4-5B4207CF6750}"/>
              </a:ext>
            </a:extLst>
          </p:cNvPr>
          <p:cNvPicPr>
            <a:picLocks noChangeAspect="1"/>
          </p:cNvPicPr>
          <p:nvPr userDrawn="1"/>
        </p:nvPicPr>
        <p:blipFill>
          <a:blip r:embed="rId2"/>
          <a:stretch>
            <a:fillRect/>
          </a:stretch>
        </p:blipFill>
        <p:spPr>
          <a:xfrm>
            <a:off x="346756" y="4501521"/>
            <a:ext cx="884777" cy="398940"/>
          </a:xfrm>
          <a:prstGeom prst="rect">
            <a:avLst/>
          </a:prstGeom>
        </p:spPr>
      </p:pic>
      <p:sp>
        <p:nvSpPr>
          <p:cNvPr id="3" name="Marcador de texto 8">
            <a:extLst>
              <a:ext uri="{FF2B5EF4-FFF2-40B4-BE49-F238E27FC236}">
                <a16:creationId xmlns:a16="http://schemas.microsoft.com/office/drawing/2014/main" id="{CBA44378-31BA-698D-94CB-238307623728}"/>
              </a:ext>
            </a:extLst>
          </p:cNvPr>
          <p:cNvSpPr>
            <a:spLocks noGrp="1"/>
          </p:cNvSpPr>
          <p:nvPr>
            <p:ph type="body" sz="quarter" idx="12" hasCustomPrompt="1"/>
          </p:nvPr>
        </p:nvSpPr>
        <p:spPr>
          <a:xfrm>
            <a:off x="4856260" y="1421967"/>
            <a:ext cx="3923453" cy="3656411"/>
          </a:xfrm>
          <a:prstGeom prst="rect">
            <a:avLst/>
          </a:prstGeom>
        </p:spPr>
        <p:txBody>
          <a:bodyPr/>
          <a:lstStyle>
            <a:lvl1pPr>
              <a:spcBef>
                <a:spcPts val="500"/>
              </a:spcBef>
              <a:defRPr sz="1300" b="0" i="0">
                <a:latin typeface="DM Sans 14pt" pitchFamily="2" charset="77"/>
              </a:defRPr>
            </a:lvl1pPr>
            <a:lvl2pPr>
              <a:spcBef>
                <a:spcPts val="500"/>
              </a:spcBef>
              <a:defRPr sz="1300" b="0" i="0">
                <a:latin typeface="DM Sans 14pt" pitchFamily="2" charset="77"/>
              </a:defRPr>
            </a:lvl2pPr>
            <a:lvl3pPr>
              <a:spcBef>
                <a:spcPts val="500"/>
              </a:spcBef>
              <a:defRPr sz="1300" b="0" i="0">
                <a:latin typeface="DM Sans 14pt" pitchFamily="2" charset="77"/>
              </a:defRPr>
            </a:lvl3pPr>
            <a:lvl4pPr>
              <a:spcBef>
                <a:spcPts val="500"/>
              </a:spcBef>
              <a:defRPr sz="1300" b="0" i="0">
                <a:latin typeface="DM Sans 14pt" pitchFamily="2" charset="77"/>
              </a:defRPr>
            </a:lvl4pPr>
            <a:lvl5pPr>
              <a:spcBef>
                <a:spcPts val="500"/>
              </a:spcBef>
              <a:defRPr sz="1300"/>
            </a:lvl5pPr>
          </a:lstStyle>
          <a:p>
            <a:pPr lvl="0"/>
            <a:r>
              <a:rPr lang="es-ES" dirty="0" err="1"/>
              <a:t>Modify</a:t>
            </a:r>
            <a:r>
              <a:rPr lang="es-ES" dirty="0"/>
              <a:t> </a:t>
            </a:r>
            <a:r>
              <a:rPr lang="es-ES" dirty="0" err="1"/>
              <a:t>styles</a:t>
            </a:r>
            <a:endParaRPr lang="es-ES" dirty="0"/>
          </a:p>
          <a:p>
            <a:pPr lvl="1"/>
            <a:r>
              <a:rPr lang="es-ES" dirty="0" err="1"/>
              <a:t>Second</a:t>
            </a:r>
            <a:endParaRPr lang="es-ES" dirty="0"/>
          </a:p>
          <a:p>
            <a:pPr lvl="1"/>
            <a:r>
              <a:rPr lang="es-ES" dirty="0" err="1"/>
              <a:t>Second</a:t>
            </a:r>
            <a:endParaRPr lang="es-ES" dirty="0"/>
          </a:p>
          <a:p>
            <a:pPr lvl="2"/>
            <a:r>
              <a:rPr lang="es-ES" dirty="0" err="1"/>
              <a:t>Third</a:t>
            </a:r>
            <a:endParaRPr lang="es-ES" dirty="0"/>
          </a:p>
          <a:p>
            <a:pPr lvl="3"/>
            <a:r>
              <a:rPr lang="es-ES" dirty="0" err="1"/>
              <a:t>Fourth</a:t>
            </a:r>
            <a:endParaRPr lang="es-ES" dirty="0"/>
          </a:p>
        </p:txBody>
      </p:sp>
    </p:spTree>
    <p:extLst>
      <p:ext uri="{BB962C8B-B14F-4D97-AF65-F5344CB8AC3E}">
        <p14:creationId xmlns:p14="http://schemas.microsoft.com/office/powerpoint/2010/main" val="16388992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2 col text and numbers">
    <p:bg>
      <p:bgPr>
        <a:solidFill>
          <a:srgbClr val="F9F7F0"/>
        </a:solidFill>
        <a:effectLst/>
      </p:bgPr>
    </p:bg>
    <p:spTree>
      <p:nvGrpSpPr>
        <p:cNvPr id="1" name=""/>
        <p:cNvGrpSpPr/>
        <p:nvPr/>
      </p:nvGrpSpPr>
      <p:grpSpPr>
        <a:xfrm>
          <a:off x="0" y="0"/>
          <a:ext cx="0" cy="0"/>
          <a:chOff x="0" y="0"/>
          <a:chExt cx="0" cy="0"/>
        </a:xfrm>
      </p:grpSpPr>
      <p:sp>
        <p:nvSpPr>
          <p:cNvPr id="10" name="Marcador de texto 2">
            <a:extLst>
              <a:ext uri="{FF2B5EF4-FFF2-40B4-BE49-F238E27FC236}">
                <a16:creationId xmlns:a16="http://schemas.microsoft.com/office/drawing/2014/main" id="{295365AD-E387-B1EE-FDEF-28B31AAFBCC7}"/>
              </a:ext>
            </a:extLst>
          </p:cNvPr>
          <p:cNvSpPr>
            <a:spLocks noGrp="1"/>
          </p:cNvSpPr>
          <p:nvPr>
            <p:ph type="body" sz="quarter" idx="13" hasCustomPrompt="1"/>
          </p:nvPr>
        </p:nvSpPr>
        <p:spPr>
          <a:xfrm>
            <a:off x="312398" y="1152911"/>
            <a:ext cx="4031647" cy="227691"/>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1" i="0" spc="-30" baseline="0">
                <a:solidFill>
                  <a:srgbClr val="23553D"/>
                </a:solidFill>
                <a:latin typeface="DM Sans 14pt SemiBold"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Small </a:t>
            </a:r>
            <a:r>
              <a:rPr lang="es-ES" dirty="0" err="1"/>
              <a:t>title</a:t>
            </a:r>
            <a:endParaRPr lang="es-ES" dirty="0"/>
          </a:p>
        </p:txBody>
      </p:sp>
      <p:sp>
        <p:nvSpPr>
          <p:cNvPr id="13" name="Marcador de texto 2">
            <a:extLst>
              <a:ext uri="{FF2B5EF4-FFF2-40B4-BE49-F238E27FC236}">
                <a16:creationId xmlns:a16="http://schemas.microsoft.com/office/drawing/2014/main" id="{1810538F-37CA-D2CB-DB46-3F7188A74977}"/>
              </a:ext>
            </a:extLst>
          </p:cNvPr>
          <p:cNvSpPr>
            <a:spLocks noGrp="1"/>
          </p:cNvSpPr>
          <p:nvPr>
            <p:ph type="body" sz="quarter" idx="16" hasCustomPrompt="1"/>
          </p:nvPr>
        </p:nvSpPr>
        <p:spPr>
          <a:xfrm>
            <a:off x="312399" y="1448902"/>
            <a:ext cx="4025685" cy="1908151"/>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0" i="0" spc="-30" baseline="0">
                <a:solidFill>
                  <a:schemeClr val="accent2"/>
                </a:solidFill>
                <a:latin typeface="DM Sans 14pt" pitchFamily="2" charset="77"/>
                <a:cs typeface="Arial" panose="020B0604020202020204" pitchFamily="34" charset="0"/>
              </a:defRPr>
            </a:lvl1pPr>
          </a:lstStyle>
          <a:p>
            <a:pPr lvl="0"/>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 magna </a:t>
            </a:r>
            <a:r>
              <a:rPr lang="es-ES" dirty="0" err="1"/>
              <a:t>aliqua</a:t>
            </a:r>
            <a:r>
              <a:rPr lang="es-ES" dirty="0"/>
              <a:t>. Ut </a:t>
            </a:r>
            <a:r>
              <a:rPr lang="es-ES" dirty="0" err="1"/>
              <a:t>enim</a:t>
            </a:r>
            <a:r>
              <a:rPr lang="es-ES" dirty="0"/>
              <a:t> ad </a:t>
            </a:r>
            <a:r>
              <a:rPr lang="es-ES" dirty="0" err="1"/>
              <a:t>minim</a:t>
            </a:r>
            <a:r>
              <a:rPr lang="es-ES" dirty="0"/>
              <a:t> </a:t>
            </a:r>
            <a:r>
              <a:rPr lang="es-ES" dirty="0" err="1"/>
              <a:t>veniam</a:t>
            </a:r>
            <a:r>
              <a:rPr lang="es-ES" dirty="0"/>
              <a:t>, quis </a:t>
            </a:r>
            <a:r>
              <a:rPr lang="es-ES" dirty="0" err="1"/>
              <a:t>nostrud</a:t>
            </a:r>
            <a:r>
              <a:rPr lang="es-ES" dirty="0"/>
              <a:t> </a:t>
            </a:r>
            <a:r>
              <a:rPr lang="es-ES" dirty="0" err="1"/>
              <a:t>exercitation</a:t>
            </a:r>
            <a:r>
              <a:rPr lang="es-ES" dirty="0"/>
              <a:t> </a:t>
            </a:r>
            <a:r>
              <a:rPr lang="es-ES" dirty="0" err="1"/>
              <a:t>ullamco</a:t>
            </a:r>
            <a:r>
              <a:rPr lang="es-ES" dirty="0"/>
              <a:t> </a:t>
            </a:r>
            <a:r>
              <a:rPr lang="es-ES" dirty="0" err="1"/>
              <a:t>laboris</a:t>
            </a:r>
            <a:r>
              <a:rPr lang="es-ES" dirty="0"/>
              <a:t> </a:t>
            </a:r>
            <a:r>
              <a:rPr lang="es-ES" dirty="0" err="1"/>
              <a:t>nisi</a:t>
            </a:r>
            <a:r>
              <a:rPr lang="es-ES" dirty="0"/>
              <a:t> ut </a:t>
            </a:r>
            <a:r>
              <a:rPr lang="es-ES" dirty="0" err="1"/>
              <a:t>aliquip</a:t>
            </a:r>
            <a:r>
              <a:rPr lang="es-ES" dirty="0"/>
              <a:t> ex </a:t>
            </a:r>
            <a:r>
              <a:rPr lang="es-ES" dirty="0" err="1"/>
              <a:t>ea</a:t>
            </a:r>
            <a:r>
              <a:rPr lang="es-ES" dirty="0"/>
              <a:t> commodo </a:t>
            </a:r>
            <a:r>
              <a:rPr lang="es-ES" dirty="0" err="1"/>
              <a:t>consequat</a:t>
            </a:r>
            <a:r>
              <a:rPr lang="es-ES" dirty="0"/>
              <a:t>. </a:t>
            </a:r>
            <a:r>
              <a:rPr lang="es-ES" dirty="0" err="1"/>
              <a:t>Duis</a:t>
            </a:r>
            <a:r>
              <a:rPr lang="es-ES" dirty="0"/>
              <a:t> </a:t>
            </a:r>
            <a:r>
              <a:rPr lang="es-ES" dirty="0" err="1"/>
              <a:t>aute</a:t>
            </a:r>
            <a:r>
              <a:rPr lang="es-ES" dirty="0"/>
              <a:t> </a:t>
            </a:r>
            <a:r>
              <a:rPr lang="es-ES" dirty="0" err="1"/>
              <a:t>irure</a:t>
            </a:r>
            <a:r>
              <a:rPr lang="es-ES" dirty="0"/>
              <a:t> dolor in </a:t>
            </a:r>
            <a:r>
              <a:rPr lang="es-ES" dirty="0" err="1"/>
              <a:t>reprehenderit</a:t>
            </a:r>
            <a:r>
              <a:rPr lang="es-ES" dirty="0"/>
              <a:t> in </a:t>
            </a:r>
            <a:r>
              <a:rPr lang="es-ES" dirty="0" err="1"/>
              <a:t>voluptate</a:t>
            </a:r>
            <a:r>
              <a:rPr lang="es-ES" dirty="0"/>
              <a:t> </a:t>
            </a:r>
            <a:r>
              <a:rPr lang="es-ES" dirty="0" err="1"/>
              <a:t>velit</a:t>
            </a:r>
            <a:r>
              <a:rPr lang="es-ES" dirty="0"/>
              <a:t> </a:t>
            </a:r>
            <a:r>
              <a:rPr lang="es-ES" dirty="0" err="1"/>
              <a:t>esse</a:t>
            </a:r>
            <a:r>
              <a:rPr lang="es-ES" dirty="0"/>
              <a:t> </a:t>
            </a:r>
            <a:r>
              <a:rPr lang="es-ES" dirty="0" err="1"/>
              <a:t>cillum</a:t>
            </a:r>
            <a:r>
              <a:rPr lang="es-ES" dirty="0"/>
              <a:t> </a:t>
            </a:r>
            <a:r>
              <a:rPr lang="es-ES" dirty="0" err="1"/>
              <a:t>dolore</a:t>
            </a:r>
            <a:r>
              <a:rPr lang="es-ES" dirty="0"/>
              <a:t> </a:t>
            </a:r>
            <a:r>
              <a:rPr lang="es-ES" dirty="0" err="1"/>
              <a:t>eu</a:t>
            </a:r>
            <a:r>
              <a:rPr lang="es-ES" dirty="0"/>
              <a:t> </a:t>
            </a:r>
            <a:r>
              <a:rPr lang="es-ES" dirty="0" err="1"/>
              <a:t>fugiat</a:t>
            </a:r>
            <a:r>
              <a:rPr lang="es-ES" dirty="0"/>
              <a:t> </a:t>
            </a:r>
            <a:r>
              <a:rPr lang="es-ES" dirty="0" err="1"/>
              <a:t>nulla</a:t>
            </a:r>
            <a:r>
              <a:rPr lang="es-ES" dirty="0"/>
              <a:t> </a:t>
            </a:r>
            <a:r>
              <a:rPr lang="es-ES" dirty="0" err="1"/>
              <a:t>pariatur</a:t>
            </a:r>
            <a:r>
              <a:rPr lang="es-ES" dirty="0"/>
              <a:t>. </a:t>
            </a:r>
            <a:r>
              <a:rPr lang="es-ES" dirty="0" err="1"/>
              <a:t>Excepteur</a:t>
            </a:r>
            <a:r>
              <a:rPr lang="es-ES" dirty="0"/>
              <a:t> </a:t>
            </a:r>
            <a:r>
              <a:rPr lang="es-ES" dirty="0" err="1"/>
              <a:t>sint</a:t>
            </a:r>
            <a:r>
              <a:rPr lang="es-ES" dirty="0"/>
              <a:t> </a:t>
            </a:r>
            <a:r>
              <a:rPr lang="es-ES" dirty="0" err="1"/>
              <a:t>occaecat</a:t>
            </a:r>
            <a:r>
              <a:rPr lang="es-ES" dirty="0"/>
              <a:t> </a:t>
            </a:r>
            <a:r>
              <a:rPr lang="es-ES" dirty="0" err="1"/>
              <a:t>cupidatat</a:t>
            </a:r>
            <a:r>
              <a:rPr lang="es-ES" dirty="0"/>
              <a:t> non </a:t>
            </a:r>
            <a:r>
              <a:rPr lang="es-ES" dirty="0" err="1"/>
              <a:t>proident</a:t>
            </a:r>
            <a:r>
              <a:rPr lang="es-ES" dirty="0"/>
              <a:t>, sunt in.</a:t>
            </a:r>
          </a:p>
        </p:txBody>
      </p:sp>
      <p:sp>
        <p:nvSpPr>
          <p:cNvPr id="2" name="CuadroTexto 1">
            <a:extLst>
              <a:ext uri="{FF2B5EF4-FFF2-40B4-BE49-F238E27FC236}">
                <a16:creationId xmlns:a16="http://schemas.microsoft.com/office/drawing/2014/main" id="{A196468B-FEB6-7637-C574-89E2CFB8EADC}"/>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rgbClr val="23553D"/>
                </a:solidFill>
                <a:latin typeface="Manrope Medium" pitchFamily="2" charset="0"/>
              </a:rPr>
              <a:pPr algn="r"/>
              <a:t>‹Nº›</a:t>
            </a:fld>
            <a:endParaRPr lang="es-ES" sz="1000" b="0" i="0" dirty="0">
              <a:solidFill>
                <a:srgbClr val="23553D"/>
              </a:solidFill>
              <a:latin typeface="Manrope Medium" pitchFamily="2" charset="0"/>
            </a:endParaRPr>
          </a:p>
        </p:txBody>
      </p:sp>
      <p:sp>
        <p:nvSpPr>
          <p:cNvPr id="11" name="Marcador de texto 9">
            <a:extLst>
              <a:ext uri="{FF2B5EF4-FFF2-40B4-BE49-F238E27FC236}">
                <a16:creationId xmlns:a16="http://schemas.microsoft.com/office/drawing/2014/main" id="{68641222-097E-E67D-817C-48240D0F1CE6}"/>
              </a:ext>
            </a:extLst>
          </p:cNvPr>
          <p:cNvSpPr>
            <a:spLocks noGrp="1"/>
          </p:cNvSpPr>
          <p:nvPr>
            <p:ph type="body" sz="quarter" idx="11" hasCustomPrompt="1"/>
          </p:nvPr>
        </p:nvSpPr>
        <p:spPr>
          <a:xfrm>
            <a:off x="324985" y="319316"/>
            <a:ext cx="8499697" cy="400110"/>
          </a:xfrm>
          <a:prstGeom prst="rect">
            <a:avLst/>
          </a:prstGeom>
        </p:spPr>
        <p:txBody>
          <a:bodyPr wrap="square" lIns="0" tIns="0" rIns="0" bIns="0">
            <a:spAutoFit/>
          </a:bodyPr>
          <a:lstStyle>
            <a:lvl1pPr marL="0" indent="0">
              <a:buNone/>
              <a:defRPr sz="2600" b="1" i="0" spc="-40" baseline="0">
                <a:solidFill>
                  <a:srgbClr val="23553D"/>
                </a:solidFill>
                <a:latin typeface="DM Sans 14pt SemiBold" pitchFamily="2" charset="77"/>
              </a:defRPr>
            </a:lvl1pPr>
          </a:lstStyle>
          <a:p>
            <a:pPr lvl="0"/>
            <a:r>
              <a:rPr lang="es-ES" dirty="0" err="1"/>
              <a:t>Title</a:t>
            </a:r>
            <a:r>
              <a:rPr lang="es-ES" dirty="0"/>
              <a:t> </a:t>
            </a:r>
            <a:r>
              <a:rPr lang="es-ES" dirty="0" err="1"/>
              <a:t>goes</a:t>
            </a:r>
            <a:r>
              <a:rPr lang="es-ES" dirty="0"/>
              <a:t> </a:t>
            </a:r>
            <a:r>
              <a:rPr lang="es-ES" dirty="0" err="1"/>
              <a:t>here</a:t>
            </a:r>
            <a:endParaRPr lang="es-ES" dirty="0"/>
          </a:p>
        </p:txBody>
      </p:sp>
      <p:pic>
        <p:nvPicPr>
          <p:cNvPr id="4" name="Imagen 3">
            <a:extLst>
              <a:ext uri="{FF2B5EF4-FFF2-40B4-BE49-F238E27FC236}">
                <a16:creationId xmlns:a16="http://schemas.microsoft.com/office/drawing/2014/main" id="{A44E3529-77E7-5D45-6AE4-5B4207CF6750}"/>
              </a:ext>
            </a:extLst>
          </p:cNvPr>
          <p:cNvPicPr>
            <a:picLocks noChangeAspect="1"/>
          </p:cNvPicPr>
          <p:nvPr userDrawn="1"/>
        </p:nvPicPr>
        <p:blipFill>
          <a:blip r:embed="rId2"/>
          <a:stretch>
            <a:fillRect/>
          </a:stretch>
        </p:blipFill>
        <p:spPr>
          <a:xfrm>
            <a:off x="346756" y="4501521"/>
            <a:ext cx="884777" cy="398940"/>
          </a:xfrm>
          <a:prstGeom prst="rect">
            <a:avLst/>
          </a:prstGeom>
        </p:spPr>
      </p:pic>
      <p:sp>
        <p:nvSpPr>
          <p:cNvPr id="9" name="Marcador de texto 2">
            <a:extLst>
              <a:ext uri="{FF2B5EF4-FFF2-40B4-BE49-F238E27FC236}">
                <a16:creationId xmlns:a16="http://schemas.microsoft.com/office/drawing/2014/main" id="{CFBA5362-09E1-C6F2-AE54-C00B741A28FE}"/>
              </a:ext>
            </a:extLst>
          </p:cNvPr>
          <p:cNvSpPr>
            <a:spLocks noGrp="1"/>
          </p:cNvSpPr>
          <p:nvPr>
            <p:ph type="body" sz="quarter" idx="17" hasCustomPrompt="1"/>
          </p:nvPr>
        </p:nvSpPr>
        <p:spPr>
          <a:xfrm>
            <a:off x="4744141" y="2588279"/>
            <a:ext cx="4031647" cy="227691"/>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0" i="0" spc="-30" baseline="0">
                <a:solidFill>
                  <a:srgbClr val="23553D"/>
                </a:solidFill>
                <a:latin typeface="DM Sans 14pt"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Some</a:t>
            </a:r>
            <a:r>
              <a:rPr lang="es-ES" dirty="0"/>
              <a:t> </a:t>
            </a:r>
            <a:r>
              <a:rPr lang="es-ES" dirty="0" err="1"/>
              <a:t>information</a:t>
            </a:r>
            <a:endParaRPr lang="es-ES" dirty="0"/>
          </a:p>
        </p:txBody>
      </p:sp>
      <p:sp>
        <p:nvSpPr>
          <p:cNvPr id="12" name="Marcador de texto 2">
            <a:extLst>
              <a:ext uri="{FF2B5EF4-FFF2-40B4-BE49-F238E27FC236}">
                <a16:creationId xmlns:a16="http://schemas.microsoft.com/office/drawing/2014/main" id="{E3EB8D96-F194-767A-E7F0-50F207B802DD}"/>
              </a:ext>
            </a:extLst>
          </p:cNvPr>
          <p:cNvSpPr>
            <a:spLocks noGrp="1"/>
          </p:cNvSpPr>
          <p:nvPr>
            <p:ph type="body" sz="quarter" idx="18" hasCustomPrompt="1"/>
          </p:nvPr>
        </p:nvSpPr>
        <p:spPr>
          <a:xfrm>
            <a:off x="4744141" y="1131354"/>
            <a:ext cx="3822576" cy="140108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8000" b="0" i="0" spc="-30" baseline="0">
                <a:solidFill>
                  <a:schemeClr val="accent6"/>
                </a:solidFill>
                <a:latin typeface="DM Sans 14pt ExtraLight" pitchFamily="2" charset="77"/>
                <a:cs typeface="Arial" panose="020B0604020202020204" pitchFamily="34" charset="0"/>
              </a:defRPr>
            </a:lvl1pPr>
          </a:lstStyle>
          <a:p>
            <a:pPr lvl="0"/>
            <a:r>
              <a:rPr lang="es-ES" dirty="0"/>
              <a:t>34</a:t>
            </a:r>
          </a:p>
        </p:txBody>
      </p:sp>
      <p:sp>
        <p:nvSpPr>
          <p:cNvPr id="15" name="Marcador de texto 2">
            <a:extLst>
              <a:ext uri="{FF2B5EF4-FFF2-40B4-BE49-F238E27FC236}">
                <a16:creationId xmlns:a16="http://schemas.microsoft.com/office/drawing/2014/main" id="{095F67F6-50E3-21A7-347B-33378EDC0E12}"/>
              </a:ext>
            </a:extLst>
          </p:cNvPr>
          <p:cNvSpPr>
            <a:spLocks noGrp="1"/>
          </p:cNvSpPr>
          <p:nvPr>
            <p:ph type="body" sz="quarter" idx="19" hasCustomPrompt="1"/>
          </p:nvPr>
        </p:nvSpPr>
        <p:spPr>
          <a:xfrm>
            <a:off x="4765597" y="4502827"/>
            <a:ext cx="4031647" cy="227691"/>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0" i="0" spc="-30" baseline="0">
                <a:solidFill>
                  <a:srgbClr val="23553D"/>
                </a:solidFill>
                <a:latin typeface="DM Sans 14pt"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Some</a:t>
            </a:r>
            <a:r>
              <a:rPr lang="es-ES" dirty="0"/>
              <a:t> </a:t>
            </a:r>
            <a:r>
              <a:rPr lang="es-ES" dirty="0" err="1"/>
              <a:t>information</a:t>
            </a:r>
            <a:endParaRPr lang="es-ES" dirty="0"/>
          </a:p>
        </p:txBody>
      </p:sp>
      <p:sp>
        <p:nvSpPr>
          <p:cNvPr id="16" name="Marcador de texto 2">
            <a:extLst>
              <a:ext uri="{FF2B5EF4-FFF2-40B4-BE49-F238E27FC236}">
                <a16:creationId xmlns:a16="http://schemas.microsoft.com/office/drawing/2014/main" id="{C151595A-CD8C-D1C9-39F6-CA1EA7EF77A8}"/>
              </a:ext>
            </a:extLst>
          </p:cNvPr>
          <p:cNvSpPr>
            <a:spLocks noGrp="1"/>
          </p:cNvSpPr>
          <p:nvPr>
            <p:ph type="body" sz="quarter" idx="20" hasCustomPrompt="1"/>
          </p:nvPr>
        </p:nvSpPr>
        <p:spPr>
          <a:xfrm>
            <a:off x="4765597" y="3045902"/>
            <a:ext cx="3822576" cy="140108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8000" b="0" i="0" spc="-30" baseline="0">
                <a:solidFill>
                  <a:schemeClr val="accent6"/>
                </a:solidFill>
                <a:latin typeface="DM Sans 14pt ExtraLight" pitchFamily="2" charset="77"/>
                <a:cs typeface="Arial" panose="020B0604020202020204" pitchFamily="34" charset="0"/>
              </a:defRPr>
            </a:lvl1pPr>
          </a:lstStyle>
          <a:p>
            <a:pPr lvl="0"/>
            <a:r>
              <a:rPr lang="es-ES" dirty="0"/>
              <a:t>34</a:t>
            </a:r>
          </a:p>
        </p:txBody>
      </p:sp>
    </p:spTree>
    <p:extLst>
      <p:ext uri="{BB962C8B-B14F-4D97-AF65-F5344CB8AC3E}">
        <p14:creationId xmlns:p14="http://schemas.microsoft.com/office/powerpoint/2010/main" val="10144297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 col text">
    <p:bg>
      <p:bgPr>
        <a:solidFill>
          <a:srgbClr val="F9F7F0"/>
        </a:solidFill>
        <a:effectLst/>
      </p:bgPr>
    </p:bg>
    <p:spTree>
      <p:nvGrpSpPr>
        <p:cNvPr id="1" name=""/>
        <p:cNvGrpSpPr/>
        <p:nvPr/>
      </p:nvGrpSpPr>
      <p:grpSpPr>
        <a:xfrm>
          <a:off x="0" y="0"/>
          <a:ext cx="0" cy="0"/>
          <a:chOff x="0" y="0"/>
          <a:chExt cx="0" cy="0"/>
        </a:xfrm>
      </p:grpSpPr>
      <p:sp>
        <p:nvSpPr>
          <p:cNvPr id="10" name="Marcador de texto 2">
            <a:extLst>
              <a:ext uri="{FF2B5EF4-FFF2-40B4-BE49-F238E27FC236}">
                <a16:creationId xmlns:a16="http://schemas.microsoft.com/office/drawing/2014/main" id="{295365AD-E387-B1EE-FDEF-28B31AAFBCC7}"/>
              </a:ext>
            </a:extLst>
          </p:cNvPr>
          <p:cNvSpPr>
            <a:spLocks noGrp="1"/>
          </p:cNvSpPr>
          <p:nvPr>
            <p:ph type="body" sz="quarter" idx="13" hasCustomPrompt="1"/>
          </p:nvPr>
        </p:nvSpPr>
        <p:spPr>
          <a:xfrm>
            <a:off x="312398" y="1394473"/>
            <a:ext cx="2522952" cy="227691"/>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1" i="0" spc="-30" baseline="0">
                <a:solidFill>
                  <a:srgbClr val="23553D"/>
                </a:solidFill>
                <a:latin typeface="DM Sans 14pt SemiBold"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1. Short </a:t>
            </a:r>
            <a:r>
              <a:rPr lang="es-ES" dirty="0" err="1"/>
              <a:t>title</a:t>
            </a:r>
            <a:endParaRPr lang="es-ES" dirty="0"/>
          </a:p>
        </p:txBody>
      </p:sp>
      <p:sp>
        <p:nvSpPr>
          <p:cNvPr id="11" name="Marcador de texto 2">
            <a:extLst>
              <a:ext uri="{FF2B5EF4-FFF2-40B4-BE49-F238E27FC236}">
                <a16:creationId xmlns:a16="http://schemas.microsoft.com/office/drawing/2014/main" id="{54FAEF6B-B4D3-D29B-1719-B782F8DA02D4}"/>
              </a:ext>
            </a:extLst>
          </p:cNvPr>
          <p:cNvSpPr>
            <a:spLocks noGrp="1"/>
          </p:cNvSpPr>
          <p:nvPr>
            <p:ph type="body" sz="quarter" idx="18" hasCustomPrompt="1"/>
          </p:nvPr>
        </p:nvSpPr>
        <p:spPr>
          <a:xfrm>
            <a:off x="312398" y="1644877"/>
            <a:ext cx="2522952" cy="1664366"/>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0" i="0" spc="-30" baseline="0">
                <a:solidFill>
                  <a:schemeClr val="accent2"/>
                </a:solidFill>
                <a:latin typeface="DM Sans 14pt"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 </a:t>
            </a: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a:t>
            </a:r>
          </a:p>
        </p:txBody>
      </p:sp>
      <p:sp>
        <p:nvSpPr>
          <p:cNvPr id="2" name="CuadroTexto 1">
            <a:extLst>
              <a:ext uri="{FF2B5EF4-FFF2-40B4-BE49-F238E27FC236}">
                <a16:creationId xmlns:a16="http://schemas.microsoft.com/office/drawing/2014/main" id="{FD74295E-6729-7A90-AA1B-760BEF46D9FB}"/>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rgbClr val="23553D"/>
                </a:solidFill>
                <a:latin typeface="Manrope Medium" pitchFamily="2" charset="0"/>
              </a:rPr>
              <a:pPr algn="r"/>
              <a:t>‹Nº›</a:t>
            </a:fld>
            <a:endParaRPr lang="es-ES" sz="1000" b="0" i="0" dirty="0">
              <a:solidFill>
                <a:srgbClr val="23553D"/>
              </a:solidFill>
              <a:latin typeface="Manrope Medium" pitchFamily="2" charset="0"/>
            </a:endParaRPr>
          </a:p>
        </p:txBody>
      </p:sp>
      <p:sp>
        <p:nvSpPr>
          <p:cNvPr id="17" name="Marcador de texto 2">
            <a:extLst>
              <a:ext uri="{FF2B5EF4-FFF2-40B4-BE49-F238E27FC236}">
                <a16:creationId xmlns:a16="http://schemas.microsoft.com/office/drawing/2014/main" id="{4C6B583C-44F8-460C-1AB3-365868D8B0B7}"/>
              </a:ext>
            </a:extLst>
          </p:cNvPr>
          <p:cNvSpPr>
            <a:spLocks noGrp="1"/>
          </p:cNvSpPr>
          <p:nvPr>
            <p:ph type="body" sz="quarter" idx="19" hasCustomPrompt="1"/>
          </p:nvPr>
        </p:nvSpPr>
        <p:spPr>
          <a:xfrm>
            <a:off x="6301730" y="1394473"/>
            <a:ext cx="2522952" cy="227691"/>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1" i="0" spc="-30" baseline="0">
                <a:solidFill>
                  <a:srgbClr val="23553D"/>
                </a:solidFill>
                <a:latin typeface="DM Sans 14pt SemiBold"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3. Short </a:t>
            </a:r>
            <a:r>
              <a:rPr lang="es-ES" dirty="0" err="1"/>
              <a:t>title</a:t>
            </a:r>
            <a:endParaRPr lang="es-ES" dirty="0"/>
          </a:p>
        </p:txBody>
      </p:sp>
      <p:sp>
        <p:nvSpPr>
          <p:cNvPr id="18" name="Marcador de texto 2">
            <a:extLst>
              <a:ext uri="{FF2B5EF4-FFF2-40B4-BE49-F238E27FC236}">
                <a16:creationId xmlns:a16="http://schemas.microsoft.com/office/drawing/2014/main" id="{CD55752C-312F-0B56-8F0E-C7A96AE6F0CA}"/>
              </a:ext>
            </a:extLst>
          </p:cNvPr>
          <p:cNvSpPr>
            <a:spLocks noGrp="1"/>
          </p:cNvSpPr>
          <p:nvPr>
            <p:ph type="body" sz="quarter" idx="20" hasCustomPrompt="1"/>
          </p:nvPr>
        </p:nvSpPr>
        <p:spPr>
          <a:xfrm>
            <a:off x="6301730" y="1644877"/>
            <a:ext cx="2522952" cy="1664366"/>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0" i="0" spc="-30" baseline="0">
                <a:solidFill>
                  <a:schemeClr val="accent2"/>
                </a:solidFill>
                <a:latin typeface="DM Sans 14pt"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 </a:t>
            </a: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a:t>
            </a:r>
          </a:p>
        </p:txBody>
      </p:sp>
      <p:sp>
        <p:nvSpPr>
          <p:cNvPr id="19" name="Marcador de texto 2">
            <a:extLst>
              <a:ext uri="{FF2B5EF4-FFF2-40B4-BE49-F238E27FC236}">
                <a16:creationId xmlns:a16="http://schemas.microsoft.com/office/drawing/2014/main" id="{DC0B6AF1-DFB0-CB3A-B629-2FD67BB927BE}"/>
              </a:ext>
            </a:extLst>
          </p:cNvPr>
          <p:cNvSpPr>
            <a:spLocks noGrp="1"/>
          </p:cNvSpPr>
          <p:nvPr>
            <p:ph type="body" sz="quarter" idx="21" hasCustomPrompt="1"/>
          </p:nvPr>
        </p:nvSpPr>
        <p:spPr>
          <a:xfrm>
            <a:off x="3297120" y="1394473"/>
            <a:ext cx="2522952" cy="227691"/>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1" i="0" spc="-30" baseline="0">
                <a:solidFill>
                  <a:srgbClr val="23553D"/>
                </a:solidFill>
                <a:latin typeface="DM Sans 14pt SemiBold"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2. Short </a:t>
            </a:r>
            <a:r>
              <a:rPr lang="es-ES" dirty="0" err="1"/>
              <a:t>title</a:t>
            </a:r>
            <a:endParaRPr lang="es-ES" dirty="0"/>
          </a:p>
        </p:txBody>
      </p:sp>
      <p:sp>
        <p:nvSpPr>
          <p:cNvPr id="20" name="Marcador de texto 2">
            <a:extLst>
              <a:ext uri="{FF2B5EF4-FFF2-40B4-BE49-F238E27FC236}">
                <a16:creationId xmlns:a16="http://schemas.microsoft.com/office/drawing/2014/main" id="{A62921CB-9555-C91A-AE90-E0BCBB4A0DE3}"/>
              </a:ext>
            </a:extLst>
          </p:cNvPr>
          <p:cNvSpPr>
            <a:spLocks noGrp="1"/>
          </p:cNvSpPr>
          <p:nvPr>
            <p:ph type="body" sz="quarter" idx="22" hasCustomPrompt="1"/>
          </p:nvPr>
        </p:nvSpPr>
        <p:spPr>
          <a:xfrm>
            <a:off x="3297120" y="1644877"/>
            <a:ext cx="2522952" cy="1664366"/>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0" i="0" spc="-30" baseline="0">
                <a:solidFill>
                  <a:schemeClr val="accent2"/>
                </a:solidFill>
                <a:latin typeface="DM Sans 14pt"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 </a:t>
            </a: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a:t>
            </a:r>
          </a:p>
        </p:txBody>
      </p:sp>
      <p:sp>
        <p:nvSpPr>
          <p:cNvPr id="5" name="Marcador de texto 9">
            <a:extLst>
              <a:ext uri="{FF2B5EF4-FFF2-40B4-BE49-F238E27FC236}">
                <a16:creationId xmlns:a16="http://schemas.microsoft.com/office/drawing/2014/main" id="{448D2CB2-293F-09DF-542E-8D0F00E599DE}"/>
              </a:ext>
            </a:extLst>
          </p:cNvPr>
          <p:cNvSpPr>
            <a:spLocks noGrp="1"/>
          </p:cNvSpPr>
          <p:nvPr>
            <p:ph type="body" sz="quarter" idx="11" hasCustomPrompt="1"/>
          </p:nvPr>
        </p:nvSpPr>
        <p:spPr>
          <a:xfrm>
            <a:off x="324985" y="319316"/>
            <a:ext cx="8499697" cy="400110"/>
          </a:xfrm>
          <a:prstGeom prst="rect">
            <a:avLst/>
          </a:prstGeom>
        </p:spPr>
        <p:txBody>
          <a:bodyPr wrap="square" lIns="0" tIns="0" rIns="0" bIns="0">
            <a:spAutoFit/>
          </a:bodyPr>
          <a:lstStyle>
            <a:lvl1pPr marL="0" indent="0">
              <a:buNone/>
              <a:defRPr sz="2600" b="1" i="0" spc="-40" baseline="0">
                <a:solidFill>
                  <a:srgbClr val="23553D"/>
                </a:solidFill>
                <a:latin typeface="DM Sans 14pt SemiBold" pitchFamily="2" charset="77"/>
              </a:defRPr>
            </a:lvl1pPr>
          </a:lstStyle>
          <a:p>
            <a:pPr lvl="0"/>
            <a:r>
              <a:rPr lang="es-ES" dirty="0" err="1"/>
              <a:t>Title</a:t>
            </a:r>
            <a:r>
              <a:rPr lang="es-ES" dirty="0"/>
              <a:t> </a:t>
            </a:r>
            <a:r>
              <a:rPr lang="es-ES" dirty="0" err="1"/>
              <a:t>goes</a:t>
            </a:r>
            <a:r>
              <a:rPr lang="es-ES" dirty="0"/>
              <a:t> </a:t>
            </a:r>
            <a:r>
              <a:rPr lang="es-ES" dirty="0" err="1"/>
              <a:t>here</a:t>
            </a:r>
            <a:endParaRPr lang="es-ES" dirty="0"/>
          </a:p>
        </p:txBody>
      </p:sp>
      <p:pic>
        <p:nvPicPr>
          <p:cNvPr id="4" name="Imagen 3">
            <a:extLst>
              <a:ext uri="{FF2B5EF4-FFF2-40B4-BE49-F238E27FC236}">
                <a16:creationId xmlns:a16="http://schemas.microsoft.com/office/drawing/2014/main" id="{F6914A4F-3DB4-5915-E958-7304DBECD05F}"/>
              </a:ext>
            </a:extLst>
          </p:cNvPr>
          <p:cNvPicPr>
            <a:picLocks noChangeAspect="1"/>
          </p:cNvPicPr>
          <p:nvPr userDrawn="1"/>
        </p:nvPicPr>
        <p:blipFill>
          <a:blip r:embed="rId2"/>
          <a:stretch>
            <a:fillRect/>
          </a:stretch>
        </p:blipFill>
        <p:spPr>
          <a:xfrm>
            <a:off x="346756" y="4501521"/>
            <a:ext cx="884777" cy="398940"/>
          </a:xfrm>
          <a:prstGeom prst="rect">
            <a:avLst/>
          </a:prstGeom>
        </p:spPr>
      </p:pic>
    </p:spTree>
    <p:extLst>
      <p:ext uri="{BB962C8B-B14F-4D97-AF65-F5344CB8AC3E}">
        <p14:creationId xmlns:p14="http://schemas.microsoft.com/office/powerpoint/2010/main" val="21629424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 col text">
    <p:bg>
      <p:bgPr>
        <a:solidFill>
          <a:srgbClr val="F9F7F0"/>
        </a:solidFill>
        <a:effectLst/>
      </p:bgPr>
    </p:bg>
    <p:spTree>
      <p:nvGrpSpPr>
        <p:cNvPr id="1" name=""/>
        <p:cNvGrpSpPr/>
        <p:nvPr/>
      </p:nvGrpSpPr>
      <p:grpSpPr>
        <a:xfrm>
          <a:off x="0" y="0"/>
          <a:ext cx="0" cy="0"/>
          <a:chOff x="0" y="0"/>
          <a:chExt cx="0" cy="0"/>
        </a:xfrm>
      </p:grpSpPr>
      <p:sp>
        <p:nvSpPr>
          <p:cNvPr id="10" name="Marcador de texto 2">
            <a:extLst>
              <a:ext uri="{FF2B5EF4-FFF2-40B4-BE49-F238E27FC236}">
                <a16:creationId xmlns:a16="http://schemas.microsoft.com/office/drawing/2014/main" id="{295365AD-E387-B1EE-FDEF-28B31AAFBCC7}"/>
              </a:ext>
            </a:extLst>
          </p:cNvPr>
          <p:cNvSpPr>
            <a:spLocks noGrp="1"/>
          </p:cNvSpPr>
          <p:nvPr>
            <p:ph type="body" sz="quarter" idx="13" hasCustomPrompt="1"/>
          </p:nvPr>
        </p:nvSpPr>
        <p:spPr>
          <a:xfrm>
            <a:off x="312398" y="1628389"/>
            <a:ext cx="1495137" cy="192681"/>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1" i="0" spc="-30" baseline="0">
                <a:solidFill>
                  <a:srgbClr val="23553D"/>
                </a:solidFill>
                <a:latin typeface="DM Sans 14pt SemiBold"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1. Short </a:t>
            </a:r>
            <a:r>
              <a:rPr lang="es-ES" dirty="0" err="1"/>
              <a:t>title</a:t>
            </a:r>
            <a:endParaRPr lang="es-ES" dirty="0"/>
          </a:p>
        </p:txBody>
      </p:sp>
      <p:sp>
        <p:nvSpPr>
          <p:cNvPr id="2" name="Marcador de texto 2">
            <a:extLst>
              <a:ext uri="{FF2B5EF4-FFF2-40B4-BE49-F238E27FC236}">
                <a16:creationId xmlns:a16="http://schemas.microsoft.com/office/drawing/2014/main" id="{20AFF827-E980-9682-CD6A-D976D21A5556}"/>
              </a:ext>
            </a:extLst>
          </p:cNvPr>
          <p:cNvSpPr>
            <a:spLocks noGrp="1"/>
          </p:cNvSpPr>
          <p:nvPr>
            <p:ph type="body" sz="quarter" idx="22" hasCustomPrompt="1"/>
          </p:nvPr>
        </p:nvSpPr>
        <p:spPr>
          <a:xfrm>
            <a:off x="312398" y="1885036"/>
            <a:ext cx="1495137" cy="1205202"/>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0" i="0" spc="-30" baseline="0">
                <a:solidFill>
                  <a:schemeClr val="accent2"/>
                </a:solidFill>
                <a:latin typeface="DM Sans 14pt"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a:t>
            </a:r>
          </a:p>
        </p:txBody>
      </p:sp>
      <p:sp>
        <p:nvSpPr>
          <p:cNvPr id="3" name="CuadroTexto 2">
            <a:extLst>
              <a:ext uri="{FF2B5EF4-FFF2-40B4-BE49-F238E27FC236}">
                <a16:creationId xmlns:a16="http://schemas.microsoft.com/office/drawing/2014/main" id="{740279CA-88AB-45E6-15B7-B4200EAE6873}"/>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rgbClr val="23553D"/>
                </a:solidFill>
                <a:latin typeface="Manrope Medium" pitchFamily="2" charset="0"/>
              </a:rPr>
              <a:pPr algn="r"/>
              <a:t>‹Nº›</a:t>
            </a:fld>
            <a:endParaRPr lang="es-ES" sz="1000" b="0" i="0" dirty="0">
              <a:solidFill>
                <a:srgbClr val="23553D"/>
              </a:solidFill>
              <a:latin typeface="Manrope Medium" pitchFamily="2" charset="0"/>
            </a:endParaRPr>
          </a:p>
        </p:txBody>
      </p:sp>
      <p:sp>
        <p:nvSpPr>
          <p:cNvPr id="23" name="Marcador de texto 2">
            <a:extLst>
              <a:ext uri="{FF2B5EF4-FFF2-40B4-BE49-F238E27FC236}">
                <a16:creationId xmlns:a16="http://schemas.microsoft.com/office/drawing/2014/main" id="{BD6518CD-5E8C-0FDF-36BA-E494645AF89A}"/>
              </a:ext>
            </a:extLst>
          </p:cNvPr>
          <p:cNvSpPr>
            <a:spLocks noGrp="1"/>
          </p:cNvSpPr>
          <p:nvPr>
            <p:ph type="body" sz="quarter" idx="23" hasCustomPrompt="1"/>
          </p:nvPr>
        </p:nvSpPr>
        <p:spPr>
          <a:xfrm>
            <a:off x="2051720" y="1628389"/>
            <a:ext cx="1495137" cy="192681"/>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1" i="0" spc="-30" baseline="0">
                <a:solidFill>
                  <a:srgbClr val="23553D"/>
                </a:solidFill>
                <a:latin typeface="DM Sans 14pt SemiBold"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2. Short </a:t>
            </a:r>
            <a:r>
              <a:rPr lang="es-ES" dirty="0" err="1"/>
              <a:t>title</a:t>
            </a:r>
            <a:endParaRPr lang="es-ES" dirty="0"/>
          </a:p>
        </p:txBody>
      </p:sp>
      <p:sp>
        <p:nvSpPr>
          <p:cNvPr id="26" name="Marcador de texto 2">
            <a:extLst>
              <a:ext uri="{FF2B5EF4-FFF2-40B4-BE49-F238E27FC236}">
                <a16:creationId xmlns:a16="http://schemas.microsoft.com/office/drawing/2014/main" id="{1DCC2F1E-ABF4-6B0D-4187-CDC472FE93E7}"/>
              </a:ext>
            </a:extLst>
          </p:cNvPr>
          <p:cNvSpPr>
            <a:spLocks noGrp="1"/>
          </p:cNvSpPr>
          <p:nvPr>
            <p:ph type="body" sz="quarter" idx="25" hasCustomPrompt="1"/>
          </p:nvPr>
        </p:nvSpPr>
        <p:spPr>
          <a:xfrm>
            <a:off x="3809391" y="1628389"/>
            <a:ext cx="1495137" cy="192681"/>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1" i="0" spc="-30" baseline="0">
                <a:solidFill>
                  <a:srgbClr val="23553D"/>
                </a:solidFill>
                <a:latin typeface="DM Sans 14pt SemiBold"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3. Short </a:t>
            </a:r>
            <a:r>
              <a:rPr lang="es-ES" dirty="0" err="1"/>
              <a:t>title</a:t>
            </a:r>
            <a:endParaRPr lang="es-ES" dirty="0"/>
          </a:p>
        </p:txBody>
      </p:sp>
      <p:sp>
        <p:nvSpPr>
          <p:cNvPr id="28" name="Marcador de texto 2">
            <a:extLst>
              <a:ext uri="{FF2B5EF4-FFF2-40B4-BE49-F238E27FC236}">
                <a16:creationId xmlns:a16="http://schemas.microsoft.com/office/drawing/2014/main" id="{AC45FDE1-F364-2B6A-426C-4E6392ECA5B7}"/>
              </a:ext>
            </a:extLst>
          </p:cNvPr>
          <p:cNvSpPr>
            <a:spLocks noGrp="1"/>
          </p:cNvSpPr>
          <p:nvPr>
            <p:ph type="body" sz="quarter" idx="27" hasCustomPrompt="1"/>
          </p:nvPr>
        </p:nvSpPr>
        <p:spPr>
          <a:xfrm>
            <a:off x="5559327" y="1628389"/>
            <a:ext cx="1495137" cy="192681"/>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1" i="0" spc="-30" baseline="0">
                <a:solidFill>
                  <a:srgbClr val="23553D"/>
                </a:solidFill>
                <a:latin typeface="DM Sans 14pt SemiBold"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4. Short </a:t>
            </a:r>
            <a:r>
              <a:rPr lang="es-ES" dirty="0" err="1"/>
              <a:t>title</a:t>
            </a:r>
            <a:endParaRPr lang="es-ES" dirty="0"/>
          </a:p>
        </p:txBody>
      </p:sp>
      <p:sp>
        <p:nvSpPr>
          <p:cNvPr id="30" name="Marcador de texto 2">
            <a:extLst>
              <a:ext uri="{FF2B5EF4-FFF2-40B4-BE49-F238E27FC236}">
                <a16:creationId xmlns:a16="http://schemas.microsoft.com/office/drawing/2014/main" id="{72527688-9387-BD14-7368-49DD1F0C84AC}"/>
              </a:ext>
            </a:extLst>
          </p:cNvPr>
          <p:cNvSpPr>
            <a:spLocks noGrp="1"/>
          </p:cNvSpPr>
          <p:nvPr>
            <p:ph type="body" sz="quarter" idx="29" hasCustomPrompt="1"/>
          </p:nvPr>
        </p:nvSpPr>
        <p:spPr>
          <a:xfrm>
            <a:off x="7308304" y="1628389"/>
            <a:ext cx="1495137" cy="192681"/>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1" i="0" spc="-30" baseline="0">
                <a:solidFill>
                  <a:srgbClr val="23553D"/>
                </a:solidFill>
                <a:latin typeface="DM Sans 14pt SemiBold"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5. Short </a:t>
            </a:r>
            <a:r>
              <a:rPr lang="es-ES" dirty="0" err="1"/>
              <a:t>title</a:t>
            </a:r>
            <a:endParaRPr lang="es-ES" dirty="0"/>
          </a:p>
        </p:txBody>
      </p:sp>
      <p:sp>
        <p:nvSpPr>
          <p:cNvPr id="5" name="Marcador de texto 9">
            <a:extLst>
              <a:ext uri="{FF2B5EF4-FFF2-40B4-BE49-F238E27FC236}">
                <a16:creationId xmlns:a16="http://schemas.microsoft.com/office/drawing/2014/main" id="{81442097-4F4B-1B7F-FD4E-3E0EE91E7634}"/>
              </a:ext>
            </a:extLst>
          </p:cNvPr>
          <p:cNvSpPr>
            <a:spLocks noGrp="1"/>
          </p:cNvSpPr>
          <p:nvPr>
            <p:ph type="body" sz="quarter" idx="11" hasCustomPrompt="1"/>
          </p:nvPr>
        </p:nvSpPr>
        <p:spPr>
          <a:xfrm>
            <a:off x="324985" y="319316"/>
            <a:ext cx="8499697" cy="400110"/>
          </a:xfrm>
          <a:prstGeom prst="rect">
            <a:avLst/>
          </a:prstGeom>
        </p:spPr>
        <p:txBody>
          <a:bodyPr wrap="square" lIns="0" tIns="0" rIns="0" bIns="0">
            <a:spAutoFit/>
          </a:bodyPr>
          <a:lstStyle>
            <a:lvl1pPr marL="0" indent="0">
              <a:buNone/>
              <a:defRPr sz="2600" b="1" i="0" spc="-40" baseline="0">
                <a:solidFill>
                  <a:srgbClr val="23553D"/>
                </a:solidFill>
                <a:latin typeface="DM Sans 14pt SemiBold" pitchFamily="2" charset="77"/>
              </a:defRPr>
            </a:lvl1pPr>
          </a:lstStyle>
          <a:p>
            <a:pPr lvl="0"/>
            <a:r>
              <a:rPr lang="es-ES" dirty="0" err="1"/>
              <a:t>Title</a:t>
            </a:r>
            <a:r>
              <a:rPr lang="es-ES" dirty="0"/>
              <a:t> </a:t>
            </a:r>
            <a:r>
              <a:rPr lang="es-ES" dirty="0" err="1"/>
              <a:t>goes</a:t>
            </a:r>
            <a:r>
              <a:rPr lang="es-ES" dirty="0"/>
              <a:t> </a:t>
            </a:r>
            <a:r>
              <a:rPr lang="es-ES" dirty="0" err="1"/>
              <a:t>here</a:t>
            </a:r>
            <a:endParaRPr lang="es-ES" dirty="0"/>
          </a:p>
        </p:txBody>
      </p:sp>
      <p:pic>
        <p:nvPicPr>
          <p:cNvPr id="4" name="Imagen 3">
            <a:extLst>
              <a:ext uri="{FF2B5EF4-FFF2-40B4-BE49-F238E27FC236}">
                <a16:creationId xmlns:a16="http://schemas.microsoft.com/office/drawing/2014/main" id="{B497AC7F-1CE6-5B08-CDB6-0259B5B11254}"/>
              </a:ext>
            </a:extLst>
          </p:cNvPr>
          <p:cNvPicPr>
            <a:picLocks noChangeAspect="1"/>
          </p:cNvPicPr>
          <p:nvPr userDrawn="1"/>
        </p:nvPicPr>
        <p:blipFill>
          <a:blip r:embed="rId2"/>
          <a:stretch>
            <a:fillRect/>
          </a:stretch>
        </p:blipFill>
        <p:spPr>
          <a:xfrm>
            <a:off x="346756" y="4501521"/>
            <a:ext cx="884777" cy="398940"/>
          </a:xfrm>
          <a:prstGeom prst="rect">
            <a:avLst/>
          </a:prstGeom>
        </p:spPr>
      </p:pic>
      <p:sp>
        <p:nvSpPr>
          <p:cNvPr id="6" name="Marcador de texto 2">
            <a:extLst>
              <a:ext uri="{FF2B5EF4-FFF2-40B4-BE49-F238E27FC236}">
                <a16:creationId xmlns:a16="http://schemas.microsoft.com/office/drawing/2014/main" id="{E9312170-25EE-C6AD-2EDA-DB0783C4B0EA}"/>
              </a:ext>
            </a:extLst>
          </p:cNvPr>
          <p:cNvSpPr>
            <a:spLocks noGrp="1"/>
          </p:cNvSpPr>
          <p:nvPr>
            <p:ph type="body" sz="quarter" idx="30" hasCustomPrompt="1"/>
          </p:nvPr>
        </p:nvSpPr>
        <p:spPr>
          <a:xfrm>
            <a:off x="2051719" y="1885036"/>
            <a:ext cx="1495137" cy="1205202"/>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0" i="0" spc="-30" baseline="0">
                <a:solidFill>
                  <a:schemeClr val="accent2"/>
                </a:solidFill>
                <a:latin typeface="DM Sans 14pt"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a:t>
            </a:r>
          </a:p>
        </p:txBody>
      </p:sp>
      <p:sp>
        <p:nvSpPr>
          <p:cNvPr id="7" name="Marcador de texto 2">
            <a:extLst>
              <a:ext uri="{FF2B5EF4-FFF2-40B4-BE49-F238E27FC236}">
                <a16:creationId xmlns:a16="http://schemas.microsoft.com/office/drawing/2014/main" id="{E670E53C-9DF0-01C5-A66A-02517579C482}"/>
              </a:ext>
            </a:extLst>
          </p:cNvPr>
          <p:cNvSpPr>
            <a:spLocks noGrp="1"/>
          </p:cNvSpPr>
          <p:nvPr>
            <p:ph type="body" sz="quarter" idx="31" hasCustomPrompt="1"/>
          </p:nvPr>
        </p:nvSpPr>
        <p:spPr>
          <a:xfrm>
            <a:off x="3801319" y="1885036"/>
            <a:ext cx="1495137" cy="1205202"/>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0" i="0" spc="-30" baseline="0">
                <a:solidFill>
                  <a:schemeClr val="accent2"/>
                </a:solidFill>
                <a:latin typeface="DM Sans 14pt"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a:t>
            </a:r>
          </a:p>
        </p:txBody>
      </p:sp>
      <p:sp>
        <p:nvSpPr>
          <p:cNvPr id="8" name="Marcador de texto 2">
            <a:extLst>
              <a:ext uri="{FF2B5EF4-FFF2-40B4-BE49-F238E27FC236}">
                <a16:creationId xmlns:a16="http://schemas.microsoft.com/office/drawing/2014/main" id="{D931B13F-E9EC-E54A-C771-44F227870D8A}"/>
              </a:ext>
            </a:extLst>
          </p:cNvPr>
          <p:cNvSpPr>
            <a:spLocks noGrp="1"/>
          </p:cNvSpPr>
          <p:nvPr>
            <p:ph type="body" sz="quarter" idx="32" hasCustomPrompt="1"/>
          </p:nvPr>
        </p:nvSpPr>
        <p:spPr>
          <a:xfrm>
            <a:off x="5550919" y="1885036"/>
            <a:ext cx="1495137" cy="1205202"/>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0" i="0" spc="-30" baseline="0">
                <a:solidFill>
                  <a:schemeClr val="accent2"/>
                </a:solidFill>
                <a:latin typeface="DM Sans 14pt"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a:t>
            </a:r>
          </a:p>
        </p:txBody>
      </p:sp>
      <p:sp>
        <p:nvSpPr>
          <p:cNvPr id="9" name="Marcador de texto 2">
            <a:extLst>
              <a:ext uri="{FF2B5EF4-FFF2-40B4-BE49-F238E27FC236}">
                <a16:creationId xmlns:a16="http://schemas.microsoft.com/office/drawing/2014/main" id="{87057CC0-7A69-119D-6AEC-4CB229C3BFC5}"/>
              </a:ext>
            </a:extLst>
          </p:cNvPr>
          <p:cNvSpPr>
            <a:spLocks noGrp="1"/>
          </p:cNvSpPr>
          <p:nvPr>
            <p:ph type="body" sz="quarter" idx="33" hasCustomPrompt="1"/>
          </p:nvPr>
        </p:nvSpPr>
        <p:spPr>
          <a:xfrm>
            <a:off x="7314919" y="1885036"/>
            <a:ext cx="1495137" cy="1205202"/>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0" i="0" spc="-30" baseline="0">
                <a:solidFill>
                  <a:schemeClr val="accent2"/>
                </a:solidFill>
                <a:latin typeface="DM Sans 14pt"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a:t>
            </a:r>
          </a:p>
        </p:txBody>
      </p:sp>
    </p:spTree>
    <p:extLst>
      <p:ext uri="{BB962C8B-B14F-4D97-AF65-F5344CB8AC3E}">
        <p14:creationId xmlns:p14="http://schemas.microsoft.com/office/powerpoint/2010/main" val="24225928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 col text">
    <p:bg>
      <p:bgPr>
        <a:solidFill>
          <a:srgbClr val="F9F7F0"/>
        </a:solidFill>
        <a:effectLst/>
      </p:bgPr>
    </p:bg>
    <p:spTree>
      <p:nvGrpSpPr>
        <p:cNvPr id="1" name=""/>
        <p:cNvGrpSpPr/>
        <p:nvPr/>
      </p:nvGrpSpPr>
      <p:grpSpPr>
        <a:xfrm>
          <a:off x="0" y="0"/>
          <a:ext cx="0" cy="0"/>
          <a:chOff x="0" y="0"/>
          <a:chExt cx="0" cy="0"/>
        </a:xfrm>
      </p:grpSpPr>
      <p:sp>
        <p:nvSpPr>
          <p:cNvPr id="49" name="Marcador de texto 2">
            <a:extLst>
              <a:ext uri="{FF2B5EF4-FFF2-40B4-BE49-F238E27FC236}">
                <a16:creationId xmlns:a16="http://schemas.microsoft.com/office/drawing/2014/main" id="{455B9908-9E51-97A8-C3DD-D703B4EF0AF8}"/>
              </a:ext>
            </a:extLst>
          </p:cNvPr>
          <p:cNvSpPr>
            <a:spLocks noGrp="1"/>
          </p:cNvSpPr>
          <p:nvPr>
            <p:ph type="body" sz="quarter" idx="13" hasCustomPrompt="1"/>
          </p:nvPr>
        </p:nvSpPr>
        <p:spPr>
          <a:xfrm>
            <a:off x="312397" y="1139291"/>
            <a:ext cx="2423545" cy="227691"/>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1" i="0" spc="-30" baseline="0">
                <a:solidFill>
                  <a:srgbClr val="23553D"/>
                </a:solidFill>
                <a:latin typeface="DM Sans 14pt SemiBold"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1. Short </a:t>
            </a:r>
            <a:r>
              <a:rPr lang="es-ES" dirty="0" err="1"/>
              <a:t>title</a:t>
            </a:r>
            <a:endParaRPr lang="es-ES" dirty="0"/>
          </a:p>
        </p:txBody>
      </p:sp>
      <p:sp>
        <p:nvSpPr>
          <p:cNvPr id="51" name="Marcador de texto 2">
            <a:extLst>
              <a:ext uri="{FF2B5EF4-FFF2-40B4-BE49-F238E27FC236}">
                <a16:creationId xmlns:a16="http://schemas.microsoft.com/office/drawing/2014/main" id="{01153D5D-5AE3-AEAE-B56A-52DACBA851AD}"/>
              </a:ext>
            </a:extLst>
          </p:cNvPr>
          <p:cNvSpPr>
            <a:spLocks noGrp="1"/>
          </p:cNvSpPr>
          <p:nvPr>
            <p:ph type="body" sz="quarter" idx="15" hasCustomPrompt="1"/>
          </p:nvPr>
        </p:nvSpPr>
        <p:spPr>
          <a:xfrm>
            <a:off x="3364026" y="1139291"/>
            <a:ext cx="2423545" cy="227691"/>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1" i="0" spc="-30" baseline="0">
                <a:solidFill>
                  <a:srgbClr val="23553D"/>
                </a:solidFill>
                <a:latin typeface="DM Sans 14pt SemiBold"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2. Short </a:t>
            </a:r>
            <a:r>
              <a:rPr lang="es-ES" dirty="0" err="1"/>
              <a:t>title</a:t>
            </a:r>
            <a:endParaRPr lang="es-ES" dirty="0"/>
          </a:p>
        </p:txBody>
      </p:sp>
      <p:sp>
        <p:nvSpPr>
          <p:cNvPr id="53" name="Marcador de texto 2">
            <a:extLst>
              <a:ext uri="{FF2B5EF4-FFF2-40B4-BE49-F238E27FC236}">
                <a16:creationId xmlns:a16="http://schemas.microsoft.com/office/drawing/2014/main" id="{2F1A3458-DCCD-4F52-1EB9-CD6E671FF56C}"/>
              </a:ext>
            </a:extLst>
          </p:cNvPr>
          <p:cNvSpPr>
            <a:spLocks noGrp="1"/>
          </p:cNvSpPr>
          <p:nvPr>
            <p:ph type="body" sz="quarter" idx="17" hasCustomPrompt="1"/>
          </p:nvPr>
        </p:nvSpPr>
        <p:spPr>
          <a:xfrm>
            <a:off x="6393204" y="1139291"/>
            <a:ext cx="2423545" cy="227691"/>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1" i="0" spc="-30" baseline="0">
                <a:solidFill>
                  <a:srgbClr val="23553D"/>
                </a:solidFill>
                <a:latin typeface="DM Sans 14pt SemiBold"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3. Short </a:t>
            </a:r>
            <a:r>
              <a:rPr lang="es-ES" dirty="0" err="1"/>
              <a:t>title</a:t>
            </a:r>
            <a:endParaRPr lang="es-ES" dirty="0"/>
          </a:p>
        </p:txBody>
      </p:sp>
      <p:sp>
        <p:nvSpPr>
          <p:cNvPr id="54" name="Marcador de texto 2">
            <a:extLst>
              <a:ext uri="{FF2B5EF4-FFF2-40B4-BE49-F238E27FC236}">
                <a16:creationId xmlns:a16="http://schemas.microsoft.com/office/drawing/2014/main" id="{A9E86AD5-2D11-C8EB-BBA0-F942E3BA05E9}"/>
              </a:ext>
            </a:extLst>
          </p:cNvPr>
          <p:cNvSpPr>
            <a:spLocks noGrp="1"/>
          </p:cNvSpPr>
          <p:nvPr>
            <p:ph type="body" sz="quarter" idx="22" hasCustomPrompt="1"/>
          </p:nvPr>
        </p:nvSpPr>
        <p:spPr>
          <a:xfrm>
            <a:off x="312397" y="1395938"/>
            <a:ext cx="2423545" cy="944169"/>
          </a:xfrm>
          <a:prstGeom prst="rect">
            <a:avLst/>
          </a:prstGeom>
          <a:solidFill>
            <a:srgbClr val="F9F7F0"/>
          </a:solidFill>
        </p:spPr>
        <p:txBody>
          <a:bodyPr wrap="square" lIns="0" tIns="0" rIns="0" bIns="0">
            <a:spAutoFit/>
          </a:bodyPr>
          <a:lstStyle>
            <a:lvl1pPr marL="0" indent="0">
              <a:lnSpc>
                <a:spcPct val="120000"/>
              </a:lnSpc>
              <a:spcBef>
                <a:spcPts val="0"/>
              </a:spcBef>
              <a:buClr>
                <a:srgbClr val="888B8D"/>
              </a:buClr>
              <a:buFont typeface="+mj-lt"/>
              <a:buNone/>
              <a:defRPr sz="1300" b="0" i="0" spc="-30" baseline="0">
                <a:solidFill>
                  <a:schemeClr val="accent2"/>
                </a:solidFill>
                <a:latin typeface="DM Sans 14pt"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a:t>
            </a:r>
          </a:p>
        </p:txBody>
      </p:sp>
      <p:sp>
        <p:nvSpPr>
          <p:cNvPr id="55" name="Marcador de texto 2">
            <a:extLst>
              <a:ext uri="{FF2B5EF4-FFF2-40B4-BE49-F238E27FC236}">
                <a16:creationId xmlns:a16="http://schemas.microsoft.com/office/drawing/2014/main" id="{73F4C554-F6B2-4956-E3E7-E513B0F8928C}"/>
              </a:ext>
            </a:extLst>
          </p:cNvPr>
          <p:cNvSpPr>
            <a:spLocks noGrp="1"/>
          </p:cNvSpPr>
          <p:nvPr>
            <p:ph type="body" sz="quarter" idx="23" hasCustomPrompt="1"/>
          </p:nvPr>
        </p:nvSpPr>
        <p:spPr>
          <a:xfrm>
            <a:off x="312397" y="2787774"/>
            <a:ext cx="2423545" cy="227691"/>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1" i="0" spc="-30" baseline="0">
                <a:solidFill>
                  <a:srgbClr val="23553D"/>
                </a:solidFill>
                <a:latin typeface="DM Sans 14pt SemiBold"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4. Short </a:t>
            </a:r>
            <a:r>
              <a:rPr lang="es-ES" dirty="0" err="1"/>
              <a:t>title</a:t>
            </a:r>
            <a:endParaRPr lang="es-ES" dirty="0"/>
          </a:p>
        </p:txBody>
      </p:sp>
      <p:sp>
        <p:nvSpPr>
          <p:cNvPr id="57" name="Marcador de texto 2">
            <a:extLst>
              <a:ext uri="{FF2B5EF4-FFF2-40B4-BE49-F238E27FC236}">
                <a16:creationId xmlns:a16="http://schemas.microsoft.com/office/drawing/2014/main" id="{92530CBB-9254-7A9E-EDDD-6836EF74E49F}"/>
              </a:ext>
            </a:extLst>
          </p:cNvPr>
          <p:cNvSpPr>
            <a:spLocks noGrp="1"/>
          </p:cNvSpPr>
          <p:nvPr>
            <p:ph type="body" sz="quarter" idx="25" hasCustomPrompt="1"/>
          </p:nvPr>
        </p:nvSpPr>
        <p:spPr>
          <a:xfrm>
            <a:off x="3364026" y="2787774"/>
            <a:ext cx="2423545" cy="227691"/>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1" i="0" spc="-30" baseline="0">
                <a:solidFill>
                  <a:srgbClr val="23553D"/>
                </a:solidFill>
                <a:latin typeface="DM Sans 14pt SemiBold"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5. Short </a:t>
            </a:r>
            <a:r>
              <a:rPr lang="es-ES" dirty="0" err="1"/>
              <a:t>title</a:t>
            </a:r>
            <a:endParaRPr lang="es-ES" dirty="0"/>
          </a:p>
        </p:txBody>
      </p:sp>
      <p:sp>
        <p:nvSpPr>
          <p:cNvPr id="59" name="Marcador de texto 2">
            <a:extLst>
              <a:ext uri="{FF2B5EF4-FFF2-40B4-BE49-F238E27FC236}">
                <a16:creationId xmlns:a16="http://schemas.microsoft.com/office/drawing/2014/main" id="{CD689FA4-0D3B-44B3-8FDD-C02F4FF7E790}"/>
              </a:ext>
            </a:extLst>
          </p:cNvPr>
          <p:cNvSpPr>
            <a:spLocks noGrp="1"/>
          </p:cNvSpPr>
          <p:nvPr>
            <p:ph type="body" sz="quarter" idx="27" hasCustomPrompt="1"/>
          </p:nvPr>
        </p:nvSpPr>
        <p:spPr>
          <a:xfrm>
            <a:off x="6393204" y="2787774"/>
            <a:ext cx="2423545" cy="227691"/>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1" i="0" spc="-30" baseline="0">
                <a:solidFill>
                  <a:srgbClr val="23553D"/>
                </a:solidFill>
                <a:latin typeface="DM Sans 14pt SemiBold"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6. Short </a:t>
            </a:r>
            <a:r>
              <a:rPr lang="es-ES" dirty="0" err="1"/>
              <a:t>title</a:t>
            </a:r>
            <a:endParaRPr lang="es-ES" dirty="0"/>
          </a:p>
        </p:txBody>
      </p:sp>
      <p:sp>
        <p:nvSpPr>
          <p:cNvPr id="60" name="Marcador de texto 2">
            <a:extLst>
              <a:ext uri="{FF2B5EF4-FFF2-40B4-BE49-F238E27FC236}">
                <a16:creationId xmlns:a16="http://schemas.microsoft.com/office/drawing/2014/main" id="{FDA417C5-67C4-B7DC-9AB3-8F423207E7E9}"/>
              </a:ext>
            </a:extLst>
          </p:cNvPr>
          <p:cNvSpPr>
            <a:spLocks noGrp="1"/>
          </p:cNvSpPr>
          <p:nvPr>
            <p:ph type="body" sz="quarter" idx="28" hasCustomPrompt="1"/>
          </p:nvPr>
        </p:nvSpPr>
        <p:spPr>
          <a:xfrm>
            <a:off x="312397" y="3044421"/>
            <a:ext cx="2423545" cy="94416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0" i="0" spc="-30" baseline="0">
                <a:solidFill>
                  <a:schemeClr val="accent2"/>
                </a:solidFill>
                <a:latin typeface="DM Sans 14pt"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a:t>
            </a:r>
          </a:p>
        </p:txBody>
      </p:sp>
      <p:sp>
        <p:nvSpPr>
          <p:cNvPr id="2" name="CuadroTexto 1">
            <a:extLst>
              <a:ext uri="{FF2B5EF4-FFF2-40B4-BE49-F238E27FC236}">
                <a16:creationId xmlns:a16="http://schemas.microsoft.com/office/drawing/2014/main" id="{2892B007-23E2-D209-8B54-0892FCE26D32}"/>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rgbClr val="23553D"/>
                </a:solidFill>
                <a:latin typeface="Manrope Medium" pitchFamily="2" charset="0"/>
              </a:rPr>
              <a:pPr algn="r"/>
              <a:t>‹Nº›</a:t>
            </a:fld>
            <a:endParaRPr lang="es-ES" sz="1000" b="0" i="0" dirty="0">
              <a:solidFill>
                <a:srgbClr val="23553D"/>
              </a:solidFill>
              <a:latin typeface="Manrope Medium" pitchFamily="2" charset="0"/>
            </a:endParaRPr>
          </a:p>
        </p:txBody>
      </p:sp>
      <p:sp>
        <p:nvSpPr>
          <p:cNvPr id="5" name="Marcador de texto 9">
            <a:extLst>
              <a:ext uri="{FF2B5EF4-FFF2-40B4-BE49-F238E27FC236}">
                <a16:creationId xmlns:a16="http://schemas.microsoft.com/office/drawing/2014/main" id="{25C762E3-8FD6-BBC9-30DF-2C2704C29475}"/>
              </a:ext>
            </a:extLst>
          </p:cNvPr>
          <p:cNvSpPr>
            <a:spLocks noGrp="1"/>
          </p:cNvSpPr>
          <p:nvPr>
            <p:ph type="body" sz="quarter" idx="11" hasCustomPrompt="1"/>
          </p:nvPr>
        </p:nvSpPr>
        <p:spPr>
          <a:xfrm>
            <a:off x="324985" y="319316"/>
            <a:ext cx="8499697" cy="400110"/>
          </a:xfrm>
          <a:prstGeom prst="rect">
            <a:avLst/>
          </a:prstGeom>
        </p:spPr>
        <p:txBody>
          <a:bodyPr wrap="square" lIns="0" tIns="0" rIns="0" bIns="0">
            <a:spAutoFit/>
          </a:bodyPr>
          <a:lstStyle>
            <a:lvl1pPr marL="0" indent="0">
              <a:buNone/>
              <a:defRPr sz="2600" b="1" i="0" spc="-40" baseline="0">
                <a:solidFill>
                  <a:srgbClr val="23553D"/>
                </a:solidFill>
                <a:latin typeface="DM Sans 14pt SemiBold" pitchFamily="2" charset="77"/>
              </a:defRPr>
            </a:lvl1pPr>
          </a:lstStyle>
          <a:p>
            <a:pPr lvl="0"/>
            <a:r>
              <a:rPr lang="es-ES" dirty="0" err="1"/>
              <a:t>Title</a:t>
            </a:r>
            <a:r>
              <a:rPr lang="es-ES" dirty="0"/>
              <a:t> </a:t>
            </a:r>
            <a:r>
              <a:rPr lang="es-ES" dirty="0" err="1"/>
              <a:t>goes</a:t>
            </a:r>
            <a:r>
              <a:rPr lang="es-ES" dirty="0"/>
              <a:t> </a:t>
            </a:r>
            <a:r>
              <a:rPr lang="es-ES" dirty="0" err="1"/>
              <a:t>here</a:t>
            </a:r>
            <a:endParaRPr lang="es-ES" dirty="0"/>
          </a:p>
        </p:txBody>
      </p:sp>
      <p:pic>
        <p:nvPicPr>
          <p:cNvPr id="4" name="Imagen 3">
            <a:extLst>
              <a:ext uri="{FF2B5EF4-FFF2-40B4-BE49-F238E27FC236}">
                <a16:creationId xmlns:a16="http://schemas.microsoft.com/office/drawing/2014/main" id="{99A16FA4-4A80-B5F3-E633-E1A2369C7BB8}"/>
              </a:ext>
            </a:extLst>
          </p:cNvPr>
          <p:cNvPicPr>
            <a:picLocks noChangeAspect="1"/>
          </p:cNvPicPr>
          <p:nvPr userDrawn="1"/>
        </p:nvPicPr>
        <p:blipFill>
          <a:blip r:embed="rId2"/>
          <a:stretch>
            <a:fillRect/>
          </a:stretch>
        </p:blipFill>
        <p:spPr>
          <a:xfrm>
            <a:off x="346756" y="4501521"/>
            <a:ext cx="884777" cy="398940"/>
          </a:xfrm>
          <a:prstGeom prst="rect">
            <a:avLst/>
          </a:prstGeom>
        </p:spPr>
      </p:pic>
      <p:sp>
        <p:nvSpPr>
          <p:cNvPr id="3" name="Marcador de texto 2">
            <a:extLst>
              <a:ext uri="{FF2B5EF4-FFF2-40B4-BE49-F238E27FC236}">
                <a16:creationId xmlns:a16="http://schemas.microsoft.com/office/drawing/2014/main" id="{CCA248A8-A8DC-B3DA-9C35-D1153FEA28FA}"/>
              </a:ext>
            </a:extLst>
          </p:cNvPr>
          <p:cNvSpPr>
            <a:spLocks noGrp="1"/>
          </p:cNvSpPr>
          <p:nvPr>
            <p:ph type="body" sz="quarter" idx="29" hasCustomPrompt="1"/>
          </p:nvPr>
        </p:nvSpPr>
        <p:spPr>
          <a:xfrm>
            <a:off x="3365197" y="1395938"/>
            <a:ext cx="2423545" cy="944169"/>
          </a:xfrm>
          <a:prstGeom prst="rect">
            <a:avLst/>
          </a:prstGeom>
          <a:solidFill>
            <a:srgbClr val="F9F7F0"/>
          </a:solidFill>
        </p:spPr>
        <p:txBody>
          <a:bodyPr wrap="square" lIns="0" tIns="0" rIns="0" bIns="0">
            <a:spAutoFit/>
          </a:bodyPr>
          <a:lstStyle>
            <a:lvl1pPr marL="0" indent="0">
              <a:lnSpc>
                <a:spcPct val="120000"/>
              </a:lnSpc>
              <a:spcBef>
                <a:spcPts val="0"/>
              </a:spcBef>
              <a:buClr>
                <a:srgbClr val="888B8D"/>
              </a:buClr>
              <a:buFont typeface="+mj-lt"/>
              <a:buNone/>
              <a:defRPr sz="1300" b="0" i="0" spc="-30" baseline="0">
                <a:solidFill>
                  <a:schemeClr val="accent2"/>
                </a:solidFill>
                <a:latin typeface="DM Sans 14pt"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a:t>
            </a:r>
          </a:p>
        </p:txBody>
      </p:sp>
      <p:sp>
        <p:nvSpPr>
          <p:cNvPr id="6" name="Marcador de texto 2">
            <a:extLst>
              <a:ext uri="{FF2B5EF4-FFF2-40B4-BE49-F238E27FC236}">
                <a16:creationId xmlns:a16="http://schemas.microsoft.com/office/drawing/2014/main" id="{EF5040D7-2BD9-812A-8F68-0863CE54B2A8}"/>
              </a:ext>
            </a:extLst>
          </p:cNvPr>
          <p:cNvSpPr>
            <a:spLocks noGrp="1"/>
          </p:cNvSpPr>
          <p:nvPr>
            <p:ph type="body" sz="quarter" idx="30" hasCustomPrompt="1"/>
          </p:nvPr>
        </p:nvSpPr>
        <p:spPr>
          <a:xfrm>
            <a:off x="3365197" y="3044421"/>
            <a:ext cx="2423545" cy="94416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0" i="0" spc="-30" baseline="0">
                <a:solidFill>
                  <a:schemeClr val="accent2"/>
                </a:solidFill>
                <a:latin typeface="DM Sans 14pt"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a:t>
            </a:r>
          </a:p>
        </p:txBody>
      </p:sp>
      <p:sp>
        <p:nvSpPr>
          <p:cNvPr id="7" name="Marcador de texto 2">
            <a:extLst>
              <a:ext uri="{FF2B5EF4-FFF2-40B4-BE49-F238E27FC236}">
                <a16:creationId xmlns:a16="http://schemas.microsoft.com/office/drawing/2014/main" id="{44A210F0-7A95-D76D-09E4-9D98E108DB3E}"/>
              </a:ext>
            </a:extLst>
          </p:cNvPr>
          <p:cNvSpPr>
            <a:spLocks noGrp="1"/>
          </p:cNvSpPr>
          <p:nvPr>
            <p:ph type="body" sz="quarter" idx="31" hasCustomPrompt="1"/>
          </p:nvPr>
        </p:nvSpPr>
        <p:spPr>
          <a:xfrm>
            <a:off x="6393204" y="1395938"/>
            <a:ext cx="2423545" cy="944169"/>
          </a:xfrm>
          <a:prstGeom prst="rect">
            <a:avLst/>
          </a:prstGeom>
          <a:solidFill>
            <a:srgbClr val="F9F7F0"/>
          </a:solidFill>
        </p:spPr>
        <p:txBody>
          <a:bodyPr wrap="square" lIns="0" tIns="0" rIns="0" bIns="0">
            <a:spAutoFit/>
          </a:bodyPr>
          <a:lstStyle>
            <a:lvl1pPr marL="0" indent="0">
              <a:lnSpc>
                <a:spcPct val="120000"/>
              </a:lnSpc>
              <a:spcBef>
                <a:spcPts val="0"/>
              </a:spcBef>
              <a:buClr>
                <a:srgbClr val="888B8D"/>
              </a:buClr>
              <a:buFont typeface="+mj-lt"/>
              <a:buNone/>
              <a:defRPr sz="1300" b="0" i="0" spc="-30" baseline="0">
                <a:solidFill>
                  <a:schemeClr val="accent2"/>
                </a:solidFill>
                <a:latin typeface="DM Sans 14pt"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a:t>
            </a:r>
          </a:p>
        </p:txBody>
      </p:sp>
      <p:sp>
        <p:nvSpPr>
          <p:cNvPr id="8" name="Marcador de texto 2">
            <a:extLst>
              <a:ext uri="{FF2B5EF4-FFF2-40B4-BE49-F238E27FC236}">
                <a16:creationId xmlns:a16="http://schemas.microsoft.com/office/drawing/2014/main" id="{CA732CC1-B55F-1B93-FCA4-6F96E1FB315E}"/>
              </a:ext>
            </a:extLst>
          </p:cNvPr>
          <p:cNvSpPr>
            <a:spLocks noGrp="1"/>
          </p:cNvSpPr>
          <p:nvPr>
            <p:ph type="body" sz="quarter" idx="32" hasCustomPrompt="1"/>
          </p:nvPr>
        </p:nvSpPr>
        <p:spPr>
          <a:xfrm>
            <a:off x="6393204" y="3044421"/>
            <a:ext cx="2423545" cy="94416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0" i="0" spc="-30" baseline="0">
                <a:solidFill>
                  <a:schemeClr val="accent2"/>
                </a:solidFill>
                <a:latin typeface="DM Sans 14pt"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a:t>
            </a:r>
          </a:p>
        </p:txBody>
      </p:sp>
    </p:spTree>
    <p:extLst>
      <p:ext uri="{BB962C8B-B14F-4D97-AF65-F5344CB8AC3E}">
        <p14:creationId xmlns:p14="http://schemas.microsoft.com/office/powerpoint/2010/main" val="27704711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ist _ Numbers can be added">
    <p:bg>
      <p:bgPr>
        <a:solidFill>
          <a:srgbClr val="F9F7F0"/>
        </a:solidFill>
        <a:effectLst/>
      </p:bgPr>
    </p:bg>
    <p:spTree>
      <p:nvGrpSpPr>
        <p:cNvPr id="1" name=""/>
        <p:cNvGrpSpPr/>
        <p:nvPr/>
      </p:nvGrpSpPr>
      <p:grpSpPr>
        <a:xfrm>
          <a:off x="0" y="0"/>
          <a:ext cx="0" cy="0"/>
          <a:chOff x="0" y="0"/>
          <a:chExt cx="0" cy="0"/>
        </a:xfrm>
      </p:grpSpPr>
      <p:sp>
        <p:nvSpPr>
          <p:cNvPr id="10" name="Marcador de texto 2">
            <a:extLst>
              <a:ext uri="{FF2B5EF4-FFF2-40B4-BE49-F238E27FC236}">
                <a16:creationId xmlns:a16="http://schemas.microsoft.com/office/drawing/2014/main" id="{295365AD-E387-B1EE-FDEF-28B31AAFBCC7}"/>
              </a:ext>
            </a:extLst>
          </p:cNvPr>
          <p:cNvSpPr>
            <a:spLocks noGrp="1"/>
          </p:cNvSpPr>
          <p:nvPr>
            <p:ph type="body" sz="quarter" idx="13" hasCustomPrompt="1"/>
          </p:nvPr>
        </p:nvSpPr>
        <p:spPr>
          <a:xfrm>
            <a:off x="312398" y="2216729"/>
            <a:ext cx="1495137" cy="192681"/>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1" i="0" spc="-30" baseline="0">
                <a:solidFill>
                  <a:srgbClr val="23553D"/>
                </a:solidFill>
                <a:latin typeface="DM Sans 14pt SemiBold"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Short </a:t>
            </a:r>
            <a:r>
              <a:rPr lang="es-ES" dirty="0" err="1"/>
              <a:t>title</a:t>
            </a:r>
            <a:endParaRPr lang="es-ES" dirty="0"/>
          </a:p>
        </p:txBody>
      </p:sp>
      <p:sp>
        <p:nvSpPr>
          <p:cNvPr id="2" name="Marcador de texto 2">
            <a:extLst>
              <a:ext uri="{FF2B5EF4-FFF2-40B4-BE49-F238E27FC236}">
                <a16:creationId xmlns:a16="http://schemas.microsoft.com/office/drawing/2014/main" id="{20AFF827-E980-9682-CD6A-D976D21A5556}"/>
              </a:ext>
            </a:extLst>
          </p:cNvPr>
          <p:cNvSpPr>
            <a:spLocks noGrp="1"/>
          </p:cNvSpPr>
          <p:nvPr>
            <p:ph type="body" sz="quarter" idx="22" hasCustomPrompt="1"/>
          </p:nvPr>
        </p:nvSpPr>
        <p:spPr>
          <a:xfrm>
            <a:off x="312398" y="2416672"/>
            <a:ext cx="1495137" cy="1205202"/>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0" i="0" spc="-30" baseline="0">
                <a:solidFill>
                  <a:schemeClr val="accent2"/>
                </a:solidFill>
                <a:latin typeface="DM Sans 14pt"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a:t>
            </a:r>
          </a:p>
        </p:txBody>
      </p:sp>
      <p:sp>
        <p:nvSpPr>
          <p:cNvPr id="3" name="CuadroTexto 2">
            <a:extLst>
              <a:ext uri="{FF2B5EF4-FFF2-40B4-BE49-F238E27FC236}">
                <a16:creationId xmlns:a16="http://schemas.microsoft.com/office/drawing/2014/main" id="{740279CA-88AB-45E6-15B7-B4200EAE6873}"/>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rgbClr val="23553D"/>
                </a:solidFill>
                <a:latin typeface="Manrope Medium" pitchFamily="2" charset="0"/>
              </a:rPr>
              <a:pPr algn="r"/>
              <a:t>‹Nº›</a:t>
            </a:fld>
            <a:endParaRPr lang="es-ES" sz="1000" b="0" i="0" dirty="0">
              <a:solidFill>
                <a:srgbClr val="23553D"/>
              </a:solidFill>
              <a:latin typeface="Manrope Medium" pitchFamily="2" charset="0"/>
            </a:endParaRPr>
          </a:p>
        </p:txBody>
      </p:sp>
      <p:sp>
        <p:nvSpPr>
          <p:cNvPr id="23" name="Marcador de texto 2">
            <a:extLst>
              <a:ext uri="{FF2B5EF4-FFF2-40B4-BE49-F238E27FC236}">
                <a16:creationId xmlns:a16="http://schemas.microsoft.com/office/drawing/2014/main" id="{BD6518CD-5E8C-0FDF-36BA-E494645AF89A}"/>
              </a:ext>
            </a:extLst>
          </p:cNvPr>
          <p:cNvSpPr>
            <a:spLocks noGrp="1"/>
          </p:cNvSpPr>
          <p:nvPr>
            <p:ph type="body" sz="quarter" idx="23" hasCustomPrompt="1"/>
          </p:nvPr>
        </p:nvSpPr>
        <p:spPr>
          <a:xfrm>
            <a:off x="2051720" y="2216729"/>
            <a:ext cx="1495137" cy="192681"/>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1" i="0" spc="-30" baseline="0">
                <a:solidFill>
                  <a:srgbClr val="23553D"/>
                </a:solidFill>
                <a:latin typeface="DM Sans 14pt SemiBold"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Short </a:t>
            </a:r>
            <a:r>
              <a:rPr lang="es-ES" dirty="0" err="1"/>
              <a:t>title</a:t>
            </a:r>
            <a:endParaRPr lang="es-ES" dirty="0"/>
          </a:p>
        </p:txBody>
      </p:sp>
      <p:sp>
        <p:nvSpPr>
          <p:cNvPr id="26" name="Marcador de texto 2">
            <a:extLst>
              <a:ext uri="{FF2B5EF4-FFF2-40B4-BE49-F238E27FC236}">
                <a16:creationId xmlns:a16="http://schemas.microsoft.com/office/drawing/2014/main" id="{1DCC2F1E-ABF4-6B0D-4187-CDC472FE93E7}"/>
              </a:ext>
            </a:extLst>
          </p:cNvPr>
          <p:cNvSpPr>
            <a:spLocks noGrp="1"/>
          </p:cNvSpPr>
          <p:nvPr>
            <p:ph type="body" sz="quarter" idx="25" hasCustomPrompt="1"/>
          </p:nvPr>
        </p:nvSpPr>
        <p:spPr>
          <a:xfrm>
            <a:off x="3809391" y="2216729"/>
            <a:ext cx="1495137" cy="192681"/>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1" i="0" spc="-30" baseline="0">
                <a:solidFill>
                  <a:srgbClr val="23553D"/>
                </a:solidFill>
                <a:latin typeface="DM Sans 14pt SemiBold"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Short </a:t>
            </a:r>
            <a:r>
              <a:rPr lang="es-ES" dirty="0" err="1"/>
              <a:t>title</a:t>
            </a:r>
            <a:endParaRPr lang="es-ES" dirty="0"/>
          </a:p>
        </p:txBody>
      </p:sp>
      <p:sp>
        <p:nvSpPr>
          <p:cNvPr id="28" name="Marcador de texto 2">
            <a:extLst>
              <a:ext uri="{FF2B5EF4-FFF2-40B4-BE49-F238E27FC236}">
                <a16:creationId xmlns:a16="http://schemas.microsoft.com/office/drawing/2014/main" id="{AC45FDE1-F364-2B6A-426C-4E6392ECA5B7}"/>
              </a:ext>
            </a:extLst>
          </p:cNvPr>
          <p:cNvSpPr>
            <a:spLocks noGrp="1"/>
          </p:cNvSpPr>
          <p:nvPr>
            <p:ph type="body" sz="quarter" idx="27" hasCustomPrompt="1"/>
          </p:nvPr>
        </p:nvSpPr>
        <p:spPr>
          <a:xfrm>
            <a:off x="5559327" y="2216729"/>
            <a:ext cx="1495137" cy="192681"/>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1" i="0" spc="-30" baseline="0">
                <a:solidFill>
                  <a:srgbClr val="23553D"/>
                </a:solidFill>
                <a:latin typeface="DM Sans 14pt SemiBold"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Short </a:t>
            </a:r>
            <a:r>
              <a:rPr lang="es-ES" dirty="0" err="1"/>
              <a:t>title</a:t>
            </a:r>
            <a:endParaRPr lang="es-ES" dirty="0"/>
          </a:p>
        </p:txBody>
      </p:sp>
      <p:sp>
        <p:nvSpPr>
          <p:cNvPr id="30" name="Marcador de texto 2">
            <a:extLst>
              <a:ext uri="{FF2B5EF4-FFF2-40B4-BE49-F238E27FC236}">
                <a16:creationId xmlns:a16="http://schemas.microsoft.com/office/drawing/2014/main" id="{72527688-9387-BD14-7368-49DD1F0C84AC}"/>
              </a:ext>
            </a:extLst>
          </p:cNvPr>
          <p:cNvSpPr>
            <a:spLocks noGrp="1"/>
          </p:cNvSpPr>
          <p:nvPr>
            <p:ph type="body" sz="quarter" idx="29" hasCustomPrompt="1"/>
          </p:nvPr>
        </p:nvSpPr>
        <p:spPr>
          <a:xfrm>
            <a:off x="7308304" y="2216729"/>
            <a:ext cx="1495137" cy="192681"/>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1" i="0" spc="-30" baseline="0">
                <a:solidFill>
                  <a:srgbClr val="23553D"/>
                </a:solidFill>
                <a:latin typeface="DM Sans 14pt SemiBold"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Short </a:t>
            </a:r>
            <a:r>
              <a:rPr lang="es-ES" dirty="0" err="1"/>
              <a:t>title</a:t>
            </a:r>
            <a:endParaRPr lang="es-ES" dirty="0"/>
          </a:p>
        </p:txBody>
      </p:sp>
      <p:sp>
        <p:nvSpPr>
          <p:cNvPr id="9" name="Marcador de texto 9">
            <a:extLst>
              <a:ext uri="{FF2B5EF4-FFF2-40B4-BE49-F238E27FC236}">
                <a16:creationId xmlns:a16="http://schemas.microsoft.com/office/drawing/2014/main" id="{3BCDFB0B-5B5C-E20C-378A-716F61A10617}"/>
              </a:ext>
            </a:extLst>
          </p:cNvPr>
          <p:cNvSpPr>
            <a:spLocks noGrp="1"/>
          </p:cNvSpPr>
          <p:nvPr>
            <p:ph type="body" sz="quarter" idx="11" hasCustomPrompt="1"/>
          </p:nvPr>
        </p:nvSpPr>
        <p:spPr>
          <a:xfrm>
            <a:off x="324985" y="319316"/>
            <a:ext cx="8499697" cy="400110"/>
          </a:xfrm>
          <a:prstGeom prst="rect">
            <a:avLst/>
          </a:prstGeom>
        </p:spPr>
        <p:txBody>
          <a:bodyPr wrap="square" lIns="0" tIns="0" rIns="0" bIns="0">
            <a:spAutoFit/>
          </a:bodyPr>
          <a:lstStyle>
            <a:lvl1pPr marL="0" indent="0">
              <a:buNone/>
              <a:defRPr sz="2600" b="1" i="0" spc="-40" baseline="0">
                <a:solidFill>
                  <a:srgbClr val="23553D"/>
                </a:solidFill>
                <a:latin typeface="DM Sans 14pt SemiBold" pitchFamily="2" charset="77"/>
              </a:defRPr>
            </a:lvl1pPr>
          </a:lstStyle>
          <a:p>
            <a:pPr lvl="0"/>
            <a:r>
              <a:rPr lang="es-ES" dirty="0" err="1"/>
              <a:t>Title</a:t>
            </a:r>
            <a:r>
              <a:rPr lang="es-ES" dirty="0"/>
              <a:t> </a:t>
            </a:r>
            <a:r>
              <a:rPr lang="es-ES" dirty="0" err="1"/>
              <a:t>goes</a:t>
            </a:r>
            <a:r>
              <a:rPr lang="es-ES" dirty="0"/>
              <a:t> </a:t>
            </a:r>
            <a:r>
              <a:rPr lang="es-ES" dirty="0" err="1"/>
              <a:t>here</a:t>
            </a:r>
            <a:endParaRPr lang="es-ES" dirty="0"/>
          </a:p>
        </p:txBody>
      </p:sp>
      <p:pic>
        <p:nvPicPr>
          <p:cNvPr id="4" name="Imagen 3">
            <a:extLst>
              <a:ext uri="{FF2B5EF4-FFF2-40B4-BE49-F238E27FC236}">
                <a16:creationId xmlns:a16="http://schemas.microsoft.com/office/drawing/2014/main" id="{786AB508-0E99-8144-01E3-E6D89EFEEBFB}"/>
              </a:ext>
            </a:extLst>
          </p:cNvPr>
          <p:cNvPicPr>
            <a:picLocks noChangeAspect="1"/>
          </p:cNvPicPr>
          <p:nvPr userDrawn="1"/>
        </p:nvPicPr>
        <p:blipFill>
          <a:blip r:embed="rId2"/>
          <a:stretch>
            <a:fillRect/>
          </a:stretch>
        </p:blipFill>
        <p:spPr>
          <a:xfrm>
            <a:off x="346756" y="4501521"/>
            <a:ext cx="884777" cy="398940"/>
          </a:xfrm>
          <a:prstGeom prst="rect">
            <a:avLst/>
          </a:prstGeom>
        </p:spPr>
      </p:pic>
      <p:sp>
        <p:nvSpPr>
          <p:cNvPr id="11" name="Marcador de texto 2">
            <a:extLst>
              <a:ext uri="{FF2B5EF4-FFF2-40B4-BE49-F238E27FC236}">
                <a16:creationId xmlns:a16="http://schemas.microsoft.com/office/drawing/2014/main" id="{AB00149A-F762-9FA9-64E8-A730411C5370}"/>
              </a:ext>
            </a:extLst>
          </p:cNvPr>
          <p:cNvSpPr>
            <a:spLocks noGrp="1"/>
          </p:cNvSpPr>
          <p:nvPr>
            <p:ph type="body" sz="quarter" idx="30" hasCustomPrompt="1"/>
          </p:nvPr>
        </p:nvSpPr>
        <p:spPr>
          <a:xfrm>
            <a:off x="2054798" y="2416672"/>
            <a:ext cx="1495137" cy="1205202"/>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0" i="0" spc="-30" baseline="0">
                <a:solidFill>
                  <a:schemeClr val="accent2"/>
                </a:solidFill>
                <a:latin typeface="DM Sans 14pt"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a:t>
            </a:r>
          </a:p>
        </p:txBody>
      </p:sp>
      <p:sp>
        <p:nvSpPr>
          <p:cNvPr id="13" name="Marcador de texto 2">
            <a:extLst>
              <a:ext uri="{FF2B5EF4-FFF2-40B4-BE49-F238E27FC236}">
                <a16:creationId xmlns:a16="http://schemas.microsoft.com/office/drawing/2014/main" id="{0204CB85-0BFA-332E-B518-E37AF4F92E08}"/>
              </a:ext>
            </a:extLst>
          </p:cNvPr>
          <p:cNvSpPr>
            <a:spLocks noGrp="1"/>
          </p:cNvSpPr>
          <p:nvPr>
            <p:ph type="body" sz="quarter" idx="31" hasCustomPrompt="1"/>
          </p:nvPr>
        </p:nvSpPr>
        <p:spPr>
          <a:xfrm>
            <a:off x="3811598" y="2416672"/>
            <a:ext cx="1495137" cy="1205202"/>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0" i="0" spc="-30" baseline="0">
                <a:solidFill>
                  <a:schemeClr val="accent2"/>
                </a:solidFill>
                <a:latin typeface="DM Sans 14pt"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a:t>
            </a:r>
          </a:p>
        </p:txBody>
      </p:sp>
      <p:sp>
        <p:nvSpPr>
          <p:cNvPr id="14" name="Marcador de texto 2">
            <a:extLst>
              <a:ext uri="{FF2B5EF4-FFF2-40B4-BE49-F238E27FC236}">
                <a16:creationId xmlns:a16="http://schemas.microsoft.com/office/drawing/2014/main" id="{61B2E7B1-440D-4434-A815-20C5BA3E6FB2}"/>
              </a:ext>
            </a:extLst>
          </p:cNvPr>
          <p:cNvSpPr>
            <a:spLocks noGrp="1"/>
          </p:cNvSpPr>
          <p:nvPr>
            <p:ph type="body" sz="quarter" idx="32" hasCustomPrompt="1"/>
          </p:nvPr>
        </p:nvSpPr>
        <p:spPr>
          <a:xfrm>
            <a:off x="5553998" y="2416672"/>
            <a:ext cx="1495137" cy="1205202"/>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0" i="0" spc="-30" baseline="0">
                <a:solidFill>
                  <a:schemeClr val="accent2"/>
                </a:solidFill>
                <a:latin typeface="DM Sans 14pt"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a:t>
            </a:r>
          </a:p>
        </p:txBody>
      </p:sp>
      <p:sp>
        <p:nvSpPr>
          <p:cNvPr id="15" name="Marcador de texto 2">
            <a:extLst>
              <a:ext uri="{FF2B5EF4-FFF2-40B4-BE49-F238E27FC236}">
                <a16:creationId xmlns:a16="http://schemas.microsoft.com/office/drawing/2014/main" id="{E3ADA730-95D6-BD86-D00D-F311E73DB2B0}"/>
              </a:ext>
            </a:extLst>
          </p:cNvPr>
          <p:cNvSpPr>
            <a:spLocks noGrp="1"/>
          </p:cNvSpPr>
          <p:nvPr>
            <p:ph type="body" sz="quarter" idx="33" hasCustomPrompt="1"/>
          </p:nvPr>
        </p:nvSpPr>
        <p:spPr>
          <a:xfrm>
            <a:off x="7310798" y="2416672"/>
            <a:ext cx="1495137" cy="1205202"/>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0" i="0" spc="-30" baseline="0">
                <a:solidFill>
                  <a:schemeClr val="accent2"/>
                </a:solidFill>
                <a:latin typeface="DM Sans 14pt"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a:t>
            </a:r>
          </a:p>
        </p:txBody>
      </p:sp>
    </p:spTree>
    <p:extLst>
      <p:ext uri="{BB962C8B-B14F-4D97-AF65-F5344CB8AC3E}">
        <p14:creationId xmlns:p14="http://schemas.microsoft.com/office/powerpoint/2010/main" val="32963814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ist with icons A">
    <p:bg>
      <p:bgPr>
        <a:solidFill>
          <a:srgbClr val="F9F7F0"/>
        </a:solidFill>
        <a:effectLst/>
      </p:bgPr>
    </p:bg>
    <p:spTree>
      <p:nvGrpSpPr>
        <p:cNvPr id="1" name=""/>
        <p:cNvGrpSpPr/>
        <p:nvPr/>
      </p:nvGrpSpPr>
      <p:grpSpPr>
        <a:xfrm>
          <a:off x="0" y="0"/>
          <a:ext cx="0" cy="0"/>
          <a:chOff x="0" y="0"/>
          <a:chExt cx="0" cy="0"/>
        </a:xfrm>
      </p:grpSpPr>
      <p:sp>
        <p:nvSpPr>
          <p:cNvPr id="10" name="Marcador de texto 2">
            <a:extLst>
              <a:ext uri="{FF2B5EF4-FFF2-40B4-BE49-F238E27FC236}">
                <a16:creationId xmlns:a16="http://schemas.microsoft.com/office/drawing/2014/main" id="{295365AD-E387-B1EE-FDEF-28B31AAFBCC7}"/>
              </a:ext>
            </a:extLst>
          </p:cNvPr>
          <p:cNvSpPr>
            <a:spLocks noGrp="1"/>
          </p:cNvSpPr>
          <p:nvPr>
            <p:ph type="body" sz="quarter" idx="13" hasCustomPrompt="1"/>
          </p:nvPr>
        </p:nvSpPr>
        <p:spPr>
          <a:xfrm>
            <a:off x="312398" y="2216729"/>
            <a:ext cx="1495137" cy="192681"/>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1" i="0" spc="-30" baseline="0">
                <a:solidFill>
                  <a:srgbClr val="23553D"/>
                </a:solidFill>
                <a:latin typeface="DM Sans 14pt SemiBold"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Short </a:t>
            </a:r>
            <a:r>
              <a:rPr lang="es-ES" dirty="0" err="1"/>
              <a:t>title</a:t>
            </a:r>
            <a:endParaRPr lang="es-ES" dirty="0"/>
          </a:p>
        </p:txBody>
      </p:sp>
      <p:sp>
        <p:nvSpPr>
          <p:cNvPr id="3" name="CuadroTexto 2">
            <a:extLst>
              <a:ext uri="{FF2B5EF4-FFF2-40B4-BE49-F238E27FC236}">
                <a16:creationId xmlns:a16="http://schemas.microsoft.com/office/drawing/2014/main" id="{740279CA-88AB-45E6-15B7-B4200EAE6873}"/>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rgbClr val="23553D"/>
                </a:solidFill>
                <a:latin typeface="Manrope Medium" pitchFamily="2" charset="0"/>
              </a:rPr>
              <a:pPr algn="r"/>
              <a:t>‹Nº›</a:t>
            </a:fld>
            <a:endParaRPr lang="es-ES" sz="1000" b="0" i="0" dirty="0">
              <a:solidFill>
                <a:srgbClr val="23553D"/>
              </a:solidFill>
              <a:latin typeface="Manrope Medium" pitchFamily="2" charset="0"/>
            </a:endParaRPr>
          </a:p>
        </p:txBody>
      </p:sp>
      <p:sp>
        <p:nvSpPr>
          <p:cNvPr id="23" name="Marcador de texto 2">
            <a:extLst>
              <a:ext uri="{FF2B5EF4-FFF2-40B4-BE49-F238E27FC236}">
                <a16:creationId xmlns:a16="http://schemas.microsoft.com/office/drawing/2014/main" id="{BD6518CD-5E8C-0FDF-36BA-E494645AF89A}"/>
              </a:ext>
            </a:extLst>
          </p:cNvPr>
          <p:cNvSpPr>
            <a:spLocks noGrp="1"/>
          </p:cNvSpPr>
          <p:nvPr>
            <p:ph type="body" sz="quarter" idx="23" hasCustomPrompt="1"/>
          </p:nvPr>
        </p:nvSpPr>
        <p:spPr>
          <a:xfrm>
            <a:off x="2051720" y="2216729"/>
            <a:ext cx="1495137" cy="192681"/>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1" i="0" spc="-30" baseline="0">
                <a:solidFill>
                  <a:srgbClr val="23553D"/>
                </a:solidFill>
                <a:latin typeface="DM Sans 14pt SemiBold"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Short </a:t>
            </a:r>
            <a:r>
              <a:rPr lang="es-ES" dirty="0" err="1"/>
              <a:t>title</a:t>
            </a:r>
            <a:endParaRPr lang="es-ES" dirty="0"/>
          </a:p>
        </p:txBody>
      </p:sp>
      <p:sp>
        <p:nvSpPr>
          <p:cNvPr id="26" name="Marcador de texto 2">
            <a:extLst>
              <a:ext uri="{FF2B5EF4-FFF2-40B4-BE49-F238E27FC236}">
                <a16:creationId xmlns:a16="http://schemas.microsoft.com/office/drawing/2014/main" id="{1DCC2F1E-ABF4-6B0D-4187-CDC472FE93E7}"/>
              </a:ext>
            </a:extLst>
          </p:cNvPr>
          <p:cNvSpPr>
            <a:spLocks noGrp="1"/>
          </p:cNvSpPr>
          <p:nvPr>
            <p:ph type="body" sz="quarter" idx="25" hasCustomPrompt="1"/>
          </p:nvPr>
        </p:nvSpPr>
        <p:spPr>
          <a:xfrm>
            <a:off x="3809391" y="2216729"/>
            <a:ext cx="1495137" cy="192681"/>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1" i="0" spc="-30" baseline="0">
                <a:solidFill>
                  <a:srgbClr val="23553D"/>
                </a:solidFill>
                <a:latin typeface="DM Sans 14pt SemiBold"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Short </a:t>
            </a:r>
            <a:r>
              <a:rPr lang="es-ES" dirty="0" err="1"/>
              <a:t>title</a:t>
            </a:r>
            <a:endParaRPr lang="es-ES" dirty="0"/>
          </a:p>
        </p:txBody>
      </p:sp>
      <p:sp>
        <p:nvSpPr>
          <p:cNvPr id="28" name="Marcador de texto 2">
            <a:extLst>
              <a:ext uri="{FF2B5EF4-FFF2-40B4-BE49-F238E27FC236}">
                <a16:creationId xmlns:a16="http://schemas.microsoft.com/office/drawing/2014/main" id="{AC45FDE1-F364-2B6A-426C-4E6392ECA5B7}"/>
              </a:ext>
            </a:extLst>
          </p:cNvPr>
          <p:cNvSpPr>
            <a:spLocks noGrp="1"/>
          </p:cNvSpPr>
          <p:nvPr>
            <p:ph type="body" sz="quarter" idx="27" hasCustomPrompt="1"/>
          </p:nvPr>
        </p:nvSpPr>
        <p:spPr>
          <a:xfrm>
            <a:off x="5559327" y="2216729"/>
            <a:ext cx="1495137" cy="192681"/>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1" i="0" spc="-30" baseline="0">
                <a:solidFill>
                  <a:srgbClr val="23553D"/>
                </a:solidFill>
                <a:latin typeface="DM Sans 14pt SemiBold"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Short </a:t>
            </a:r>
            <a:r>
              <a:rPr lang="es-ES" dirty="0" err="1"/>
              <a:t>title</a:t>
            </a:r>
            <a:endParaRPr lang="es-ES" dirty="0"/>
          </a:p>
        </p:txBody>
      </p:sp>
      <p:sp>
        <p:nvSpPr>
          <p:cNvPr id="30" name="Marcador de texto 2">
            <a:extLst>
              <a:ext uri="{FF2B5EF4-FFF2-40B4-BE49-F238E27FC236}">
                <a16:creationId xmlns:a16="http://schemas.microsoft.com/office/drawing/2014/main" id="{72527688-9387-BD14-7368-49DD1F0C84AC}"/>
              </a:ext>
            </a:extLst>
          </p:cNvPr>
          <p:cNvSpPr>
            <a:spLocks noGrp="1"/>
          </p:cNvSpPr>
          <p:nvPr>
            <p:ph type="body" sz="quarter" idx="29" hasCustomPrompt="1"/>
          </p:nvPr>
        </p:nvSpPr>
        <p:spPr>
          <a:xfrm>
            <a:off x="7308304" y="2216729"/>
            <a:ext cx="1495137" cy="192681"/>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1" i="0" spc="-30" baseline="0">
                <a:solidFill>
                  <a:srgbClr val="23553D"/>
                </a:solidFill>
                <a:latin typeface="DM Sans 14pt SemiBold"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Short </a:t>
            </a:r>
            <a:r>
              <a:rPr lang="es-ES" dirty="0" err="1"/>
              <a:t>title</a:t>
            </a:r>
            <a:endParaRPr lang="es-ES" dirty="0"/>
          </a:p>
        </p:txBody>
      </p:sp>
      <p:sp>
        <p:nvSpPr>
          <p:cNvPr id="6" name="Marcador de texto 9">
            <a:extLst>
              <a:ext uri="{FF2B5EF4-FFF2-40B4-BE49-F238E27FC236}">
                <a16:creationId xmlns:a16="http://schemas.microsoft.com/office/drawing/2014/main" id="{C96E62E0-3DE3-A4D0-953D-1D5BDBBDF4D3}"/>
              </a:ext>
            </a:extLst>
          </p:cNvPr>
          <p:cNvSpPr>
            <a:spLocks noGrp="1"/>
          </p:cNvSpPr>
          <p:nvPr>
            <p:ph type="body" sz="quarter" idx="11" hasCustomPrompt="1"/>
          </p:nvPr>
        </p:nvSpPr>
        <p:spPr>
          <a:xfrm>
            <a:off x="324985" y="319316"/>
            <a:ext cx="8499697" cy="400110"/>
          </a:xfrm>
          <a:prstGeom prst="rect">
            <a:avLst/>
          </a:prstGeom>
        </p:spPr>
        <p:txBody>
          <a:bodyPr wrap="square" lIns="0" tIns="0" rIns="0" bIns="0">
            <a:spAutoFit/>
          </a:bodyPr>
          <a:lstStyle>
            <a:lvl1pPr marL="0" indent="0">
              <a:buNone/>
              <a:defRPr sz="2600" b="1" i="0" spc="-40" baseline="0">
                <a:solidFill>
                  <a:srgbClr val="23553D"/>
                </a:solidFill>
                <a:latin typeface="DM Sans 14pt SemiBold" pitchFamily="2" charset="77"/>
              </a:defRPr>
            </a:lvl1pPr>
          </a:lstStyle>
          <a:p>
            <a:pPr lvl="0"/>
            <a:r>
              <a:rPr lang="es-ES" dirty="0" err="1"/>
              <a:t>Title</a:t>
            </a:r>
            <a:r>
              <a:rPr lang="es-ES" dirty="0"/>
              <a:t> </a:t>
            </a:r>
            <a:r>
              <a:rPr lang="es-ES" dirty="0" err="1"/>
              <a:t>goes</a:t>
            </a:r>
            <a:r>
              <a:rPr lang="es-ES" dirty="0"/>
              <a:t> </a:t>
            </a:r>
            <a:r>
              <a:rPr lang="es-ES" dirty="0" err="1"/>
              <a:t>here</a:t>
            </a:r>
            <a:endParaRPr lang="es-ES" dirty="0"/>
          </a:p>
        </p:txBody>
      </p:sp>
      <p:pic>
        <p:nvPicPr>
          <p:cNvPr id="4" name="Imagen 3">
            <a:extLst>
              <a:ext uri="{FF2B5EF4-FFF2-40B4-BE49-F238E27FC236}">
                <a16:creationId xmlns:a16="http://schemas.microsoft.com/office/drawing/2014/main" id="{E9219C18-79C4-B554-15BE-9A4920D043A0}"/>
              </a:ext>
            </a:extLst>
          </p:cNvPr>
          <p:cNvPicPr>
            <a:picLocks noChangeAspect="1"/>
          </p:cNvPicPr>
          <p:nvPr userDrawn="1"/>
        </p:nvPicPr>
        <p:blipFill>
          <a:blip r:embed="rId2"/>
          <a:stretch>
            <a:fillRect/>
          </a:stretch>
        </p:blipFill>
        <p:spPr>
          <a:xfrm>
            <a:off x="346756" y="4501521"/>
            <a:ext cx="884777" cy="398940"/>
          </a:xfrm>
          <a:prstGeom prst="rect">
            <a:avLst/>
          </a:prstGeom>
        </p:spPr>
      </p:pic>
      <p:sp>
        <p:nvSpPr>
          <p:cNvPr id="12" name="Marcador de texto 2">
            <a:extLst>
              <a:ext uri="{FF2B5EF4-FFF2-40B4-BE49-F238E27FC236}">
                <a16:creationId xmlns:a16="http://schemas.microsoft.com/office/drawing/2014/main" id="{C6BF24B5-FBA7-D2B7-291B-838A39B5083E}"/>
              </a:ext>
            </a:extLst>
          </p:cNvPr>
          <p:cNvSpPr>
            <a:spLocks noGrp="1"/>
          </p:cNvSpPr>
          <p:nvPr>
            <p:ph type="body" sz="quarter" idx="22" hasCustomPrompt="1"/>
          </p:nvPr>
        </p:nvSpPr>
        <p:spPr>
          <a:xfrm>
            <a:off x="312398" y="2416672"/>
            <a:ext cx="1495137" cy="1205202"/>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0" i="0" spc="-30" baseline="0">
                <a:solidFill>
                  <a:schemeClr val="accent2"/>
                </a:solidFill>
                <a:latin typeface="DM Sans 14pt"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a:t>
            </a:r>
          </a:p>
        </p:txBody>
      </p:sp>
      <p:sp>
        <p:nvSpPr>
          <p:cNvPr id="13" name="Marcador de texto 2">
            <a:extLst>
              <a:ext uri="{FF2B5EF4-FFF2-40B4-BE49-F238E27FC236}">
                <a16:creationId xmlns:a16="http://schemas.microsoft.com/office/drawing/2014/main" id="{44348A08-2A38-5B54-A08B-F3A46C9787F1}"/>
              </a:ext>
            </a:extLst>
          </p:cNvPr>
          <p:cNvSpPr>
            <a:spLocks noGrp="1"/>
          </p:cNvSpPr>
          <p:nvPr>
            <p:ph type="body" sz="quarter" idx="30" hasCustomPrompt="1"/>
          </p:nvPr>
        </p:nvSpPr>
        <p:spPr>
          <a:xfrm>
            <a:off x="2054798" y="2416672"/>
            <a:ext cx="1495137" cy="1205202"/>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0" i="0" spc="-30" baseline="0">
                <a:solidFill>
                  <a:schemeClr val="accent2"/>
                </a:solidFill>
                <a:latin typeface="DM Sans 14pt"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a:t>
            </a:r>
          </a:p>
        </p:txBody>
      </p:sp>
      <p:sp>
        <p:nvSpPr>
          <p:cNvPr id="14" name="Marcador de texto 2">
            <a:extLst>
              <a:ext uri="{FF2B5EF4-FFF2-40B4-BE49-F238E27FC236}">
                <a16:creationId xmlns:a16="http://schemas.microsoft.com/office/drawing/2014/main" id="{DFAE27FF-FE07-F244-15CD-3805EB96B894}"/>
              </a:ext>
            </a:extLst>
          </p:cNvPr>
          <p:cNvSpPr>
            <a:spLocks noGrp="1"/>
          </p:cNvSpPr>
          <p:nvPr>
            <p:ph type="body" sz="quarter" idx="31" hasCustomPrompt="1"/>
          </p:nvPr>
        </p:nvSpPr>
        <p:spPr>
          <a:xfrm>
            <a:off x="3811598" y="2416672"/>
            <a:ext cx="1495137" cy="1205202"/>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0" i="0" spc="-30" baseline="0">
                <a:solidFill>
                  <a:schemeClr val="accent2"/>
                </a:solidFill>
                <a:latin typeface="DM Sans 14pt"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a:t>
            </a:r>
          </a:p>
        </p:txBody>
      </p:sp>
      <p:sp>
        <p:nvSpPr>
          <p:cNvPr id="15" name="Marcador de texto 2">
            <a:extLst>
              <a:ext uri="{FF2B5EF4-FFF2-40B4-BE49-F238E27FC236}">
                <a16:creationId xmlns:a16="http://schemas.microsoft.com/office/drawing/2014/main" id="{1B14B252-72AE-EB8D-44B8-A16715BF7E46}"/>
              </a:ext>
            </a:extLst>
          </p:cNvPr>
          <p:cNvSpPr>
            <a:spLocks noGrp="1"/>
          </p:cNvSpPr>
          <p:nvPr>
            <p:ph type="body" sz="quarter" idx="32" hasCustomPrompt="1"/>
          </p:nvPr>
        </p:nvSpPr>
        <p:spPr>
          <a:xfrm>
            <a:off x="5553998" y="2416672"/>
            <a:ext cx="1495137" cy="1205202"/>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0" i="0" spc="-30" baseline="0">
                <a:solidFill>
                  <a:schemeClr val="accent2"/>
                </a:solidFill>
                <a:latin typeface="DM Sans 14pt"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a:t>
            </a:r>
          </a:p>
        </p:txBody>
      </p:sp>
      <p:sp>
        <p:nvSpPr>
          <p:cNvPr id="16" name="Marcador de texto 2">
            <a:extLst>
              <a:ext uri="{FF2B5EF4-FFF2-40B4-BE49-F238E27FC236}">
                <a16:creationId xmlns:a16="http://schemas.microsoft.com/office/drawing/2014/main" id="{9D9F5F65-00BD-DF0B-296F-04EA104D799B}"/>
              </a:ext>
            </a:extLst>
          </p:cNvPr>
          <p:cNvSpPr>
            <a:spLocks noGrp="1"/>
          </p:cNvSpPr>
          <p:nvPr>
            <p:ph type="body" sz="quarter" idx="33" hasCustomPrompt="1"/>
          </p:nvPr>
        </p:nvSpPr>
        <p:spPr>
          <a:xfrm>
            <a:off x="7310798" y="2416672"/>
            <a:ext cx="1495137" cy="1205202"/>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0" i="0" spc="-30" baseline="0">
                <a:solidFill>
                  <a:schemeClr val="accent2"/>
                </a:solidFill>
                <a:latin typeface="DM Sans 14pt"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a:t>
            </a:r>
          </a:p>
        </p:txBody>
      </p:sp>
    </p:spTree>
    <p:extLst>
      <p:ext uri="{BB962C8B-B14F-4D97-AF65-F5344CB8AC3E}">
        <p14:creationId xmlns:p14="http://schemas.microsoft.com/office/powerpoint/2010/main" val="28206180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White + Subtitle">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51CE8FC-EC79-EEFE-B03C-68F7E4F81C4D}"/>
              </a:ext>
            </a:extLst>
          </p:cNvPr>
          <p:cNvSpPr>
            <a:spLocks noGrp="1"/>
          </p:cNvSpPr>
          <p:nvPr>
            <p:ph type="title" hasCustomPrompt="1"/>
          </p:nvPr>
        </p:nvSpPr>
        <p:spPr>
          <a:xfrm>
            <a:off x="346756" y="451346"/>
            <a:ext cx="8477930" cy="553998"/>
          </a:xfrm>
          <a:prstGeom prst="rect">
            <a:avLst/>
          </a:prstGeom>
        </p:spPr>
        <p:txBody>
          <a:bodyPr wrap="square" lIns="0" tIns="0" rIns="0" bIns="0" anchor="ctr" anchorCtr="0">
            <a:spAutoFit/>
          </a:bodyPr>
          <a:lstStyle>
            <a:lvl1pPr algn="l">
              <a:defRPr sz="3600" b="1" i="0" spc="-40" baseline="0">
                <a:solidFill>
                  <a:srgbClr val="23553D"/>
                </a:solidFill>
                <a:latin typeface="DM Sans 14pt SemiBold" pitchFamily="2" charset="77"/>
                <a:ea typeface="DM Sans 14pt SemiBold" pitchFamily="2" charset="77"/>
              </a:defRPr>
            </a:lvl1pPr>
          </a:lstStyle>
          <a:p>
            <a:r>
              <a:rPr lang="en-US" dirty="0"/>
              <a:t>Click to edit title</a:t>
            </a:r>
          </a:p>
        </p:txBody>
      </p:sp>
      <p:sp>
        <p:nvSpPr>
          <p:cNvPr id="6" name="Text Placeholder 9">
            <a:extLst>
              <a:ext uri="{FF2B5EF4-FFF2-40B4-BE49-F238E27FC236}">
                <a16:creationId xmlns:a16="http://schemas.microsoft.com/office/drawing/2014/main" id="{6F5890F8-CD69-C13F-7DD1-E799E531529A}"/>
              </a:ext>
            </a:extLst>
          </p:cNvPr>
          <p:cNvSpPr>
            <a:spLocks noGrp="1"/>
          </p:cNvSpPr>
          <p:nvPr>
            <p:ph type="body" sz="quarter" idx="12" hasCustomPrompt="1"/>
          </p:nvPr>
        </p:nvSpPr>
        <p:spPr>
          <a:xfrm>
            <a:off x="346756" y="1073842"/>
            <a:ext cx="8499701" cy="276999"/>
          </a:xfrm>
          <a:prstGeom prst="rect">
            <a:avLst/>
          </a:prstGeom>
        </p:spPr>
        <p:txBody>
          <a:bodyPr wrap="square" lIns="0" tIns="0" rIns="0" bIns="0" anchor="ctr" anchorCtr="0">
            <a:spAutoFit/>
          </a:bodyPr>
          <a:lstStyle>
            <a:lvl1pPr marL="0" indent="0">
              <a:buNone/>
              <a:defRPr sz="1800" b="0" i="0" spc="-30" baseline="0">
                <a:solidFill>
                  <a:srgbClr val="23553D"/>
                </a:solidFill>
                <a:latin typeface="DM Sans 14pt" pitchFamily="2" charset="77"/>
                <a:ea typeface="Manrope" pitchFamily="2" charset="0"/>
              </a:defRPr>
            </a:lvl1pPr>
          </a:lstStyle>
          <a:p>
            <a:r>
              <a:rPr lang="en-US" dirty="0"/>
              <a:t>Click to edit an optional subtitle</a:t>
            </a:r>
          </a:p>
        </p:txBody>
      </p:sp>
      <p:pic>
        <p:nvPicPr>
          <p:cNvPr id="3" name="Imagen 2">
            <a:extLst>
              <a:ext uri="{FF2B5EF4-FFF2-40B4-BE49-F238E27FC236}">
                <a16:creationId xmlns:a16="http://schemas.microsoft.com/office/drawing/2014/main" id="{D87DA329-2B92-7DF8-FD0B-C82E83ADF1A1}"/>
              </a:ext>
            </a:extLst>
          </p:cNvPr>
          <p:cNvPicPr>
            <a:picLocks noChangeAspect="1"/>
          </p:cNvPicPr>
          <p:nvPr userDrawn="1"/>
        </p:nvPicPr>
        <p:blipFill>
          <a:blip r:embed="rId3"/>
          <a:stretch>
            <a:fillRect/>
          </a:stretch>
        </p:blipFill>
        <p:spPr>
          <a:xfrm>
            <a:off x="346756" y="4279153"/>
            <a:ext cx="1248962" cy="563148"/>
          </a:xfrm>
          <a:prstGeom prst="rect">
            <a:avLst/>
          </a:prstGeom>
        </p:spPr>
      </p:pic>
    </p:spTree>
    <p:extLst>
      <p:ext uri="{BB962C8B-B14F-4D97-AF65-F5344CB8AC3E}">
        <p14:creationId xmlns:p14="http://schemas.microsoft.com/office/powerpoint/2010/main" val="1226646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ist with icons B">
    <p:bg>
      <p:bgPr>
        <a:solidFill>
          <a:srgbClr val="F9F7F0"/>
        </a:solidFill>
        <a:effectLst/>
      </p:bgPr>
    </p:bg>
    <p:spTree>
      <p:nvGrpSpPr>
        <p:cNvPr id="1" name=""/>
        <p:cNvGrpSpPr/>
        <p:nvPr/>
      </p:nvGrpSpPr>
      <p:grpSpPr>
        <a:xfrm>
          <a:off x="0" y="0"/>
          <a:ext cx="0" cy="0"/>
          <a:chOff x="0" y="0"/>
          <a:chExt cx="0" cy="0"/>
        </a:xfrm>
      </p:grpSpPr>
      <p:sp>
        <p:nvSpPr>
          <p:cNvPr id="10" name="Marcador de texto 2">
            <a:extLst>
              <a:ext uri="{FF2B5EF4-FFF2-40B4-BE49-F238E27FC236}">
                <a16:creationId xmlns:a16="http://schemas.microsoft.com/office/drawing/2014/main" id="{295365AD-E387-B1EE-FDEF-28B31AAFBCC7}"/>
              </a:ext>
            </a:extLst>
          </p:cNvPr>
          <p:cNvSpPr>
            <a:spLocks noGrp="1"/>
          </p:cNvSpPr>
          <p:nvPr>
            <p:ph type="body" sz="quarter" idx="13" hasCustomPrompt="1"/>
          </p:nvPr>
        </p:nvSpPr>
        <p:spPr>
          <a:xfrm>
            <a:off x="1027813" y="1053673"/>
            <a:ext cx="3284027" cy="192681"/>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1" i="0" spc="-30" baseline="0">
                <a:solidFill>
                  <a:srgbClr val="23553D"/>
                </a:solidFill>
                <a:latin typeface="DM Sans 14pt SemiBold"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Short </a:t>
            </a:r>
            <a:r>
              <a:rPr lang="es-ES" dirty="0" err="1"/>
              <a:t>title</a:t>
            </a:r>
            <a:endParaRPr lang="es-ES" dirty="0"/>
          </a:p>
        </p:txBody>
      </p:sp>
      <p:sp>
        <p:nvSpPr>
          <p:cNvPr id="13" name="Marcador de texto 2">
            <a:extLst>
              <a:ext uri="{FF2B5EF4-FFF2-40B4-BE49-F238E27FC236}">
                <a16:creationId xmlns:a16="http://schemas.microsoft.com/office/drawing/2014/main" id="{1810538F-37CA-D2CB-DB46-3F7188A74977}"/>
              </a:ext>
            </a:extLst>
          </p:cNvPr>
          <p:cNvSpPr>
            <a:spLocks noGrp="1"/>
          </p:cNvSpPr>
          <p:nvPr>
            <p:ph type="body" sz="quarter" idx="16" hasCustomPrompt="1"/>
          </p:nvPr>
        </p:nvSpPr>
        <p:spPr>
          <a:xfrm>
            <a:off x="1027813" y="1264606"/>
            <a:ext cx="3260651" cy="392672"/>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0" i="0" spc="-30" baseline="0">
                <a:solidFill>
                  <a:schemeClr val="accent2"/>
                </a:solidFill>
                <a:latin typeface="DM Sans 14pt" pitchFamily="2" charset="77"/>
                <a:cs typeface="Arial" panose="020B0604020202020204" pitchFamily="34" charset="0"/>
              </a:defRPr>
            </a:lvl1pPr>
          </a:lstStyle>
          <a:p>
            <a:pPr lvl="0"/>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a:t>
            </a:r>
          </a:p>
        </p:txBody>
      </p:sp>
      <p:sp>
        <p:nvSpPr>
          <p:cNvPr id="2" name="CuadroTexto 1">
            <a:extLst>
              <a:ext uri="{FF2B5EF4-FFF2-40B4-BE49-F238E27FC236}">
                <a16:creationId xmlns:a16="http://schemas.microsoft.com/office/drawing/2014/main" id="{A196468B-FEB6-7637-C574-89E2CFB8EADC}"/>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rgbClr val="23553D"/>
                </a:solidFill>
                <a:latin typeface="Manrope Medium" pitchFamily="2" charset="0"/>
              </a:rPr>
              <a:pPr algn="r"/>
              <a:t>‹Nº›</a:t>
            </a:fld>
            <a:endParaRPr lang="es-ES" sz="1000" b="0" i="0" dirty="0">
              <a:solidFill>
                <a:srgbClr val="23553D"/>
              </a:solidFill>
              <a:latin typeface="Manrope Medium" pitchFamily="2" charset="0"/>
            </a:endParaRPr>
          </a:p>
        </p:txBody>
      </p:sp>
      <p:sp>
        <p:nvSpPr>
          <p:cNvPr id="48" name="Marcador de texto 2">
            <a:extLst>
              <a:ext uri="{FF2B5EF4-FFF2-40B4-BE49-F238E27FC236}">
                <a16:creationId xmlns:a16="http://schemas.microsoft.com/office/drawing/2014/main" id="{8E3EEC0E-D1D7-EE7D-537A-15B253D5DE81}"/>
              </a:ext>
            </a:extLst>
          </p:cNvPr>
          <p:cNvSpPr>
            <a:spLocks noGrp="1"/>
          </p:cNvSpPr>
          <p:nvPr>
            <p:ph type="body" sz="quarter" idx="17" hasCustomPrompt="1"/>
          </p:nvPr>
        </p:nvSpPr>
        <p:spPr>
          <a:xfrm>
            <a:off x="1027813" y="1912343"/>
            <a:ext cx="3284027" cy="192681"/>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1" i="0" spc="-30" baseline="0">
                <a:solidFill>
                  <a:srgbClr val="23553D"/>
                </a:solidFill>
                <a:latin typeface="DM Sans 14pt SemiBold"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Short </a:t>
            </a:r>
            <a:r>
              <a:rPr lang="es-ES" dirty="0" err="1"/>
              <a:t>title</a:t>
            </a:r>
            <a:endParaRPr lang="es-ES" dirty="0"/>
          </a:p>
        </p:txBody>
      </p:sp>
      <p:sp>
        <p:nvSpPr>
          <p:cNvPr id="49" name="Marcador de texto 2">
            <a:extLst>
              <a:ext uri="{FF2B5EF4-FFF2-40B4-BE49-F238E27FC236}">
                <a16:creationId xmlns:a16="http://schemas.microsoft.com/office/drawing/2014/main" id="{56AF8738-91B4-3AFC-AD1D-6FE66AC4CF2C}"/>
              </a:ext>
            </a:extLst>
          </p:cNvPr>
          <p:cNvSpPr>
            <a:spLocks noGrp="1"/>
          </p:cNvSpPr>
          <p:nvPr>
            <p:ph type="body" sz="quarter" idx="18" hasCustomPrompt="1"/>
          </p:nvPr>
        </p:nvSpPr>
        <p:spPr>
          <a:xfrm>
            <a:off x="1027813" y="2123276"/>
            <a:ext cx="3260651" cy="392672"/>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0" i="0" spc="-30" baseline="0">
                <a:solidFill>
                  <a:schemeClr val="accent2"/>
                </a:solidFill>
                <a:latin typeface="DM Sans 14pt" pitchFamily="2" charset="77"/>
                <a:cs typeface="Arial" panose="020B0604020202020204" pitchFamily="34" charset="0"/>
              </a:defRPr>
            </a:lvl1pPr>
          </a:lstStyle>
          <a:p>
            <a:pPr lvl="0"/>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a:t>
            </a:r>
          </a:p>
        </p:txBody>
      </p:sp>
      <p:sp>
        <p:nvSpPr>
          <p:cNvPr id="52" name="Marcador de texto 2">
            <a:extLst>
              <a:ext uri="{FF2B5EF4-FFF2-40B4-BE49-F238E27FC236}">
                <a16:creationId xmlns:a16="http://schemas.microsoft.com/office/drawing/2014/main" id="{833AF917-4D2C-B8EA-55CB-0E4ACABE268F}"/>
              </a:ext>
            </a:extLst>
          </p:cNvPr>
          <p:cNvSpPr>
            <a:spLocks noGrp="1"/>
          </p:cNvSpPr>
          <p:nvPr>
            <p:ph type="body" sz="quarter" idx="19" hasCustomPrompt="1"/>
          </p:nvPr>
        </p:nvSpPr>
        <p:spPr>
          <a:xfrm>
            <a:off x="1027813" y="2776439"/>
            <a:ext cx="3284027" cy="192681"/>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1" i="0" spc="-30" baseline="0">
                <a:solidFill>
                  <a:srgbClr val="23553D"/>
                </a:solidFill>
                <a:latin typeface="DM Sans 14pt SemiBold"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Short </a:t>
            </a:r>
            <a:r>
              <a:rPr lang="es-ES" dirty="0" err="1"/>
              <a:t>title</a:t>
            </a:r>
            <a:endParaRPr lang="es-ES" dirty="0"/>
          </a:p>
        </p:txBody>
      </p:sp>
      <p:sp>
        <p:nvSpPr>
          <p:cNvPr id="53" name="Marcador de texto 2">
            <a:extLst>
              <a:ext uri="{FF2B5EF4-FFF2-40B4-BE49-F238E27FC236}">
                <a16:creationId xmlns:a16="http://schemas.microsoft.com/office/drawing/2014/main" id="{63757529-6C9A-6F01-0690-D99BA5999A00}"/>
              </a:ext>
            </a:extLst>
          </p:cNvPr>
          <p:cNvSpPr>
            <a:spLocks noGrp="1"/>
          </p:cNvSpPr>
          <p:nvPr>
            <p:ph type="body" sz="quarter" idx="20" hasCustomPrompt="1"/>
          </p:nvPr>
        </p:nvSpPr>
        <p:spPr>
          <a:xfrm>
            <a:off x="1027813" y="2987372"/>
            <a:ext cx="3260651" cy="392672"/>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0" i="0" spc="-30" baseline="0">
                <a:solidFill>
                  <a:schemeClr val="accent2"/>
                </a:solidFill>
                <a:latin typeface="DM Sans 14pt" pitchFamily="2" charset="77"/>
                <a:cs typeface="Arial" panose="020B0604020202020204" pitchFamily="34" charset="0"/>
              </a:defRPr>
            </a:lvl1pPr>
          </a:lstStyle>
          <a:p>
            <a:pPr lvl="0"/>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a:t>
            </a:r>
          </a:p>
        </p:txBody>
      </p:sp>
      <p:sp>
        <p:nvSpPr>
          <p:cNvPr id="56" name="Marcador de texto 2">
            <a:extLst>
              <a:ext uri="{FF2B5EF4-FFF2-40B4-BE49-F238E27FC236}">
                <a16:creationId xmlns:a16="http://schemas.microsoft.com/office/drawing/2014/main" id="{E3EF388A-6C68-C400-1D9D-CEB45582858F}"/>
              </a:ext>
            </a:extLst>
          </p:cNvPr>
          <p:cNvSpPr>
            <a:spLocks noGrp="1"/>
          </p:cNvSpPr>
          <p:nvPr>
            <p:ph type="body" sz="quarter" idx="21" hasCustomPrompt="1"/>
          </p:nvPr>
        </p:nvSpPr>
        <p:spPr>
          <a:xfrm>
            <a:off x="1027813" y="3635444"/>
            <a:ext cx="3284027" cy="192681"/>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1" i="0" spc="-30" baseline="0">
                <a:solidFill>
                  <a:srgbClr val="23553D"/>
                </a:solidFill>
                <a:latin typeface="DM Sans 14pt SemiBold"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Short </a:t>
            </a:r>
            <a:r>
              <a:rPr lang="es-ES" dirty="0" err="1"/>
              <a:t>title</a:t>
            </a:r>
            <a:endParaRPr lang="es-ES" dirty="0"/>
          </a:p>
        </p:txBody>
      </p:sp>
      <p:sp>
        <p:nvSpPr>
          <p:cNvPr id="57" name="Marcador de texto 2">
            <a:extLst>
              <a:ext uri="{FF2B5EF4-FFF2-40B4-BE49-F238E27FC236}">
                <a16:creationId xmlns:a16="http://schemas.microsoft.com/office/drawing/2014/main" id="{08205B59-A406-D5D7-0E19-6CF26A6B98B4}"/>
              </a:ext>
            </a:extLst>
          </p:cNvPr>
          <p:cNvSpPr>
            <a:spLocks noGrp="1"/>
          </p:cNvSpPr>
          <p:nvPr>
            <p:ph type="body" sz="quarter" idx="22" hasCustomPrompt="1"/>
          </p:nvPr>
        </p:nvSpPr>
        <p:spPr>
          <a:xfrm>
            <a:off x="1027813" y="3846377"/>
            <a:ext cx="3260651" cy="392672"/>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0" i="0" spc="-30" baseline="0">
                <a:solidFill>
                  <a:schemeClr val="accent2"/>
                </a:solidFill>
                <a:latin typeface="DM Sans 14pt" pitchFamily="2" charset="77"/>
                <a:cs typeface="Arial" panose="020B0604020202020204" pitchFamily="34" charset="0"/>
              </a:defRPr>
            </a:lvl1pPr>
          </a:lstStyle>
          <a:p>
            <a:pPr lvl="0"/>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a:t>
            </a:r>
          </a:p>
        </p:txBody>
      </p:sp>
      <p:sp>
        <p:nvSpPr>
          <p:cNvPr id="60" name="Marcador de texto 2">
            <a:extLst>
              <a:ext uri="{FF2B5EF4-FFF2-40B4-BE49-F238E27FC236}">
                <a16:creationId xmlns:a16="http://schemas.microsoft.com/office/drawing/2014/main" id="{6E57D2E6-8FFF-2B37-164B-3A0884BAE661}"/>
              </a:ext>
            </a:extLst>
          </p:cNvPr>
          <p:cNvSpPr>
            <a:spLocks noGrp="1"/>
          </p:cNvSpPr>
          <p:nvPr>
            <p:ph type="body" sz="quarter" idx="23" hasCustomPrompt="1"/>
          </p:nvPr>
        </p:nvSpPr>
        <p:spPr>
          <a:xfrm>
            <a:off x="5532133" y="1053673"/>
            <a:ext cx="3284027" cy="192681"/>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1" i="0" spc="-30" baseline="0">
                <a:solidFill>
                  <a:srgbClr val="23553D"/>
                </a:solidFill>
                <a:latin typeface="DM Sans 14pt SemiBold"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Short </a:t>
            </a:r>
            <a:r>
              <a:rPr lang="es-ES" dirty="0" err="1"/>
              <a:t>title</a:t>
            </a:r>
            <a:endParaRPr lang="es-ES" dirty="0"/>
          </a:p>
        </p:txBody>
      </p:sp>
      <p:sp>
        <p:nvSpPr>
          <p:cNvPr id="61" name="Marcador de texto 2">
            <a:extLst>
              <a:ext uri="{FF2B5EF4-FFF2-40B4-BE49-F238E27FC236}">
                <a16:creationId xmlns:a16="http://schemas.microsoft.com/office/drawing/2014/main" id="{84C96157-6D55-B610-69A0-B4F62488FCD6}"/>
              </a:ext>
            </a:extLst>
          </p:cNvPr>
          <p:cNvSpPr>
            <a:spLocks noGrp="1"/>
          </p:cNvSpPr>
          <p:nvPr>
            <p:ph type="body" sz="quarter" idx="24" hasCustomPrompt="1"/>
          </p:nvPr>
        </p:nvSpPr>
        <p:spPr>
          <a:xfrm>
            <a:off x="5532133" y="1264606"/>
            <a:ext cx="3260651" cy="392672"/>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0" i="0" spc="-30" baseline="0">
                <a:solidFill>
                  <a:schemeClr val="accent2"/>
                </a:solidFill>
                <a:latin typeface="DM Sans 14pt" pitchFamily="2" charset="77"/>
                <a:cs typeface="Arial" panose="020B0604020202020204" pitchFamily="34" charset="0"/>
              </a:defRPr>
            </a:lvl1pPr>
          </a:lstStyle>
          <a:p>
            <a:pPr lvl="0"/>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a:t>
            </a:r>
          </a:p>
        </p:txBody>
      </p:sp>
      <p:sp>
        <p:nvSpPr>
          <p:cNvPr id="64" name="Marcador de texto 2">
            <a:extLst>
              <a:ext uri="{FF2B5EF4-FFF2-40B4-BE49-F238E27FC236}">
                <a16:creationId xmlns:a16="http://schemas.microsoft.com/office/drawing/2014/main" id="{1ACA5C78-9C35-E508-676D-77E1823A707D}"/>
              </a:ext>
            </a:extLst>
          </p:cNvPr>
          <p:cNvSpPr>
            <a:spLocks noGrp="1"/>
          </p:cNvSpPr>
          <p:nvPr>
            <p:ph type="body" sz="quarter" idx="25" hasCustomPrompt="1"/>
          </p:nvPr>
        </p:nvSpPr>
        <p:spPr>
          <a:xfrm>
            <a:off x="5532133" y="1912343"/>
            <a:ext cx="3284027" cy="192681"/>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1" i="0" spc="-30" baseline="0">
                <a:solidFill>
                  <a:srgbClr val="23553D"/>
                </a:solidFill>
                <a:latin typeface="DM Sans 14pt SemiBold"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Short </a:t>
            </a:r>
            <a:r>
              <a:rPr lang="es-ES" dirty="0" err="1"/>
              <a:t>title</a:t>
            </a:r>
            <a:endParaRPr lang="es-ES" dirty="0"/>
          </a:p>
        </p:txBody>
      </p:sp>
      <p:sp>
        <p:nvSpPr>
          <p:cNvPr id="65" name="Marcador de texto 2">
            <a:extLst>
              <a:ext uri="{FF2B5EF4-FFF2-40B4-BE49-F238E27FC236}">
                <a16:creationId xmlns:a16="http://schemas.microsoft.com/office/drawing/2014/main" id="{12D7C2E1-CF19-63C2-70DA-F1F9E1EB5249}"/>
              </a:ext>
            </a:extLst>
          </p:cNvPr>
          <p:cNvSpPr>
            <a:spLocks noGrp="1"/>
          </p:cNvSpPr>
          <p:nvPr>
            <p:ph type="body" sz="quarter" idx="26" hasCustomPrompt="1"/>
          </p:nvPr>
        </p:nvSpPr>
        <p:spPr>
          <a:xfrm>
            <a:off x="5532133" y="2123276"/>
            <a:ext cx="3260651" cy="392672"/>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0" i="0" spc="-30" baseline="0">
                <a:solidFill>
                  <a:schemeClr val="accent2"/>
                </a:solidFill>
                <a:latin typeface="DM Sans 14pt" pitchFamily="2" charset="77"/>
                <a:cs typeface="Arial" panose="020B0604020202020204" pitchFamily="34" charset="0"/>
              </a:defRPr>
            </a:lvl1pPr>
          </a:lstStyle>
          <a:p>
            <a:pPr lvl="0"/>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a:t>
            </a:r>
          </a:p>
        </p:txBody>
      </p:sp>
      <p:sp>
        <p:nvSpPr>
          <p:cNvPr id="68" name="Marcador de texto 2">
            <a:extLst>
              <a:ext uri="{FF2B5EF4-FFF2-40B4-BE49-F238E27FC236}">
                <a16:creationId xmlns:a16="http://schemas.microsoft.com/office/drawing/2014/main" id="{0223F5E0-5338-8B13-6C0A-23A5CABA3289}"/>
              </a:ext>
            </a:extLst>
          </p:cNvPr>
          <p:cNvSpPr>
            <a:spLocks noGrp="1"/>
          </p:cNvSpPr>
          <p:nvPr>
            <p:ph type="body" sz="quarter" idx="27" hasCustomPrompt="1"/>
          </p:nvPr>
        </p:nvSpPr>
        <p:spPr>
          <a:xfrm>
            <a:off x="5532133" y="2776439"/>
            <a:ext cx="3284027" cy="192681"/>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1" i="0" spc="-30" baseline="0">
                <a:solidFill>
                  <a:srgbClr val="23553D"/>
                </a:solidFill>
                <a:latin typeface="DM Sans 14pt SemiBold"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Short </a:t>
            </a:r>
            <a:r>
              <a:rPr lang="es-ES" dirty="0" err="1"/>
              <a:t>title</a:t>
            </a:r>
            <a:endParaRPr lang="es-ES" dirty="0"/>
          </a:p>
        </p:txBody>
      </p:sp>
      <p:sp>
        <p:nvSpPr>
          <p:cNvPr id="69" name="Marcador de texto 2">
            <a:extLst>
              <a:ext uri="{FF2B5EF4-FFF2-40B4-BE49-F238E27FC236}">
                <a16:creationId xmlns:a16="http://schemas.microsoft.com/office/drawing/2014/main" id="{3E28368F-E966-76F6-A54B-6BC96DDE1CB2}"/>
              </a:ext>
            </a:extLst>
          </p:cNvPr>
          <p:cNvSpPr>
            <a:spLocks noGrp="1"/>
          </p:cNvSpPr>
          <p:nvPr>
            <p:ph type="body" sz="quarter" idx="28" hasCustomPrompt="1"/>
          </p:nvPr>
        </p:nvSpPr>
        <p:spPr>
          <a:xfrm>
            <a:off x="5532133" y="2987372"/>
            <a:ext cx="3260651" cy="392672"/>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0" i="0" spc="-30" baseline="0">
                <a:solidFill>
                  <a:schemeClr val="accent2"/>
                </a:solidFill>
                <a:latin typeface="DM Sans 14pt" pitchFamily="2" charset="77"/>
                <a:cs typeface="Arial" panose="020B0604020202020204" pitchFamily="34" charset="0"/>
              </a:defRPr>
            </a:lvl1pPr>
          </a:lstStyle>
          <a:p>
            <a:pPr lvl="0"/>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a:t>
            </a:r>
          </a:p>
        </p:txBody>
      </p:sp>
      <p:sp>
        <p:nvSpPr>
          <p:cNvPr id="72" name="Marcador de texto 2">
            <a:extLst>
              <a:ext uri="{FF2B5EF4-FFF2-40B4-BE49-F238E27FC236}">
                <a16:creationId xmlns:a16="http://schemas.microsoft.com/office/drawing/2014/main" id="{2AD09631-AF15-B258-40F4-1A1BC28CDF97}"/>
              </a:ext>
            </a:extLst>
          </p:cNvPr>
          <p:cNvSpPr>
            <a:spLocks noGrp="1"/>
          </p:cNvSpPr>
          <p:nvPr>
            <p:ph type="body" sz="quarter" idx="29" hasCustomPrompt="1"/>
          </p:nvPr>
        </p:nvSpPr>
        <p:spPr>
          <a:xfrm>
            <a:off x="5532133" y="3635444"/>
            <a:ext cx="3284027" cy="192681"/>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1" i="0" spc="-30" baseline="0">
                <a:solidFill>
                  <a:srgbClr val="23553D"/>
                </a:solidFill>
                <a:latin typeface="DM Sans 14pt SemiBold"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Short </a:t>
            </a:r>
            <a:r>
              <a:rPr lang="es-ES" dirty="0" err="1"/>
              <a:t>title</a:t>
            </a:r>
            <a:endParaRPr lang="es-ES" dirty="0"/>
          </a:p>
        </p:txBody>
      </p:sp>
      <p:sp>
        <p:nvSpPr>
          <p:cNvPr id="73" name="Marcador de texto 2">
            <a:extLst>
              <a:ext uri="{FF2B5EF4-FFF2-40B4-BE49-F238E27FC236}">
                <a16:creationId xmlns:a16="http://schemas.microsoft.com/office/drawing/2014/main" id="{158641E5-A996-1A1D-B9EC-BA25BBC11A08}"/>
              </a:ext>
            </a:extLst>
          </p:cNvPr>
          <p:cNvSpPr>
            <a:spLocks noGrp="1"/>
          </p:cNvSpPr>
          <p:nvPr>
            <p:ph type="body" sz="quarter" idx="30" hasCustomPrompt="1"/>
          </p:nvPr>
        </p:nvSpPr>
        <p:spPr>
          <a:xfrm>
            <a:off x="5532133" y="3846377"/>
            <a:ext cx="3260651" cy="392672"/>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0" i="0" spc="-30" baseline="0">
                <a:solidFill>
                  <a:schemeClr val="accent2"/>
                </a:solidFill>
                <a:latin typeface="DM Sans 14pt" pitchFamily="2" charset="77"/>
                <a:cs typeface="Arial" panose="020B0604020202020204" pitchFamily="34" charset="0"/>
              </a:defRPr>
            </a:lvl1pPr>
          </a:lstStyle>
          <a:p>
            <a:pPr lvl="0"/>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a:t>
            </a:r>
          </a:p>
        </p:txBody>
      </p:sp>
      <p:sp>
        <p:nvSpPr>
          <p:cNvPr id="5" name="Marcador de texto 9">
            <a:extLst>
              <a:ext uri="{FF2B5EF4-FFF2-40B4-BE49-F238E27FC236}">
                <a16:creationId xmlns:a16="http://schemas.microsoft.com/office/drawing/2014/main" id="{ECA642BE-0D18-22DB-1FFD-860ADF59A462}"/>
              </a:ext>
            </a:extLst>
          </p:cNvPr>
          <p:cNvSpPr>
            <a:spLocks noGrp="1"/>
          </p:cNvSpPr>
          <p:nvPr>
            <p:ph type="body" sz="quarter" idx="11" hasCustomPrompt="1"/>
          </p:nvPr>
        </p:nvSpPr>
        <p:spPr>
          <a:xfrm>
            <a:off x="324985" y="319316"/>
            <a:ext cx="8499697" cy="400110"/>
          </a:xfrm>
          <a:prstGeom prst="rect">
            <a:avLst/>
          </a:prstGeom>
        </p:spPr>
        <p:txBody>
          <a:bodyPr wrap="square" lIns="0" tIns="0" rIns="0" bIns="0">
            <a:spAutoFit/>
          </a:bodyPr>
          <a:lstStyle>
            <a:lvl1pPr marL="0" indent="0">
              <a:buNone/>
              <a:defRPr sz="2600" b="1" i="0" spc="-40" baseline="0">
                <a:solidFill>
                  <a:srgbClr val="23553D"/>
                </a:solidFill>
                <a:latin typeface="DM Sans 14pt SemiBold" pitchFamily="2" charset="77"/>
              </a:defRPr>
            </a:lvl1pPr>
          </a:lstStyle>
          <a:p>
            <a:pPr lvl="0"/>
            <a:r>
              <a:rPr lang="es-ES" dirty="0" err="1"/>
              <a:t>Title</a:t>
            </a:r>
            <a:r>
              <a:rPr lang="es-ES" dirty="0"/>
              <a:t> </a:t>
            </a:r>
            <a:r>
              <a:rPr lang="es-ES" dirty="0" err="1"/>
              <a:t>goes</a:t>
            </a:r>
            <a:r>
              <a:rPr lang="es-ES" dirty="0"/>
              <a:t> </a:t>
            </a:r>
            <a:r>
              <a:rPr lang="es-ES" dirty="0" err="1"/>
              <a:t>here</a:t>
            </a:r>
            <a:endParaRPr lang="es-ES" dirty="0"/>
          </a:p>
        </p:txBody>
      </p:sp>
      <p:pic>
        <p:nvPicPr>
          <p:cNvPr id="4" name="Imagen 3">
            <a:extLst>
              <a:ext uri="{FF2B5EF4-FFF2-40B4-BE49-F238E27FC236}">
                <a16:creationId xmlns:a16="http://schemas.microsoft.com/office/drawing/2014/main" id="{08664256-7F2D-E946-4CF2-B44E31970DC9}"/>
              </a:ext>
            </a:extLst>
          </p:cNvPr>
          <p:cNvPicPr>
            <a:picLocks noChangeAspect="1"/>
          </p:cNvPicPr>
          <p:nvPr userDrawn="1"/>
        </p:nvPicPr>
        <p:blipFill>
          <a:blip r:embed="rId2"/>
          <a:stretch>
            <a:fillRect/>
          </a:stretch>
        </p:blipFill>
        <p:spPr>
          <a:xfrm>
            <a:off x="346756" y="4501521"/>
            <a:ext cx="884777" cy="398940"/>
          </a:xfrm>
          <a:prstGeom prst="rect">
            <a:avLst/>
          </a:prstGeom>
        </p:spPr>
      </p:pic>
    </p:spTree>
    <p:extLst>
      <p:ext uri="{BB962C8B-B14F-4D97-AF65-F5344CB8AC3E}">
        <p14:creationId xmlns:p14="http://schemas.microsoft.com/office/powerpoint/2010/main" val="11887798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 Text + Image">
    <p:bg>
      <p:bgPr>
        <a:solidFill>
          <a:srgbClr val="F9F7F0"/>
        </a:solidFill>
        <a:effectLst/>
      </p:bgPr>
    </p:bg>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675D6C16-F05D-40CC-AA98-60AE4A4223B2}"/>
              </a:ext>
            </a:extLst>
          </p:cNvPr>
          <p:cNvSpPr>
            <a:spLocks noGrp="1"/>
          </p:cNvSpPr>
          <p:nvPr>
            <p:ph type="body" sz="quarter" idx="10" hasCustomPrompt="1"/>
          </p:nvPr>
        </p:nvSpPr>
        <p:spPr>
          <a:xfrm>
            <a:off x="312397" y="962231"/>
            <a:ext cx="3809660" cy="3032690"/>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500" b="0" i="0" spc="-30" baseline="0">
                <a:solidFill>
                  <a:schemeClr val="accent2"/>
                </a:solidFill>
                <a:latin typeface="DM Sans 14pt"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 magna </a:t>
            </a:r>
            <a:r>
              <a:rPr lang="es-ES" dirty="0" err="1"/>
              <a:t>aliqua</a:t>
            </a:r>
            <a:r>
              <a:rPr lang="es-ES" dirty="0"/>
              <a:t>. Ut </a:t>
            </a:r>
            <a:r>
              <a:rPr lang="es-ES" dirty="0" err="1"/>
              <a:t>enim</a:t>
            </a:r>
            <a:r>
              <a:rPr lang="es-ES" dirty="0"/>
              <a:t> ad </a:t>
            </a:r>
            <a:r>
              <a:rPr lang="es-ES" dirty="0" err="1"/>
              <a:t>minim</a:t>
            </a:r>
            <a:r>
              <a:rPr lang="es-ES" dirty="0"/>
              <a:t> </a:t>
            </a:r>
            <a:r>
              <a:rPr lang="es-ES" dirty="0" err="1"/>
              <a:t>veniam</a:t>
            </a:r>
            <a:r>
              <a:rPr lang="es-ES" dirty="0"/>
              <a:t>, quis </a:t>
            </a:r>
            <a:r>
              <a:rPr lang="es-ES" dirty="0" err="1"/>
              <a:t>nostrud</a:t>
            </a:r>
            <a:r>
              <a:rPr lang="es-ES" dirty="0"/>
              <a:t> </a:t>
            </a:r>
            <a:r>
              <a:rPr lang="es-ES" dirty="0" err="1"/>
              <a:t>exercitation</a:t>
            </a:r>
            <a:r>
              <a:rPr lang="es-ES" dirty="0"/>
              <a:t> </a:t>
            </a:r>
            <a:r>
              <a:rPr lang="es-ES" dirty="0" err="1"/>
              <a:t>ullamco</a:t>
            </a:r>
            <a:r>
              <a:rPr lang="es-ES" dirty="0"/>
              <a:t> </a:t>
            </a:r>
            <a:r>
              <a:rPr lang="es-ES" dirty="0" err="1"/>
              <a:t>laboris</a:t>
            </a:r>
            <a:r>
              <a:rPr lang="es-ES" dirty="0"/>
              <a:t> </a:t>
            </a:r>
            <a:r>
              <a:rPr lang="es-ES" dirty="0" err="1"/>
              <a:t>nisi</a:t>
            </a:r>
            <a:r>
              <a:rPr lang="es-ES" dirty="0"/>
              <a:t> ut </a:t>
            </a:r>
            <a:r>
              <a:rPr lang="es-ES" dirty="0" err="1"/>
              <a:t>aliquip</a:t>
            </a:r>
            <a:r>
              <a:rPr lang="es-ES" dirty="0"/>
              <a:t> ex </a:t>
            </a:r>
            <a:r>
              <a:rPr lang="es-ES" dirty="0" err="1"/>
              <a:t>ea</a:t>
            </a:r>
            <a:r>
              <a:rPr lang="es-ES" dirty="0"/>
              <a:t> commodo </a:t>
            </a:r>
            <a:r>
              <a:rPr lang="es-ES" dirty="0" err="1"/>
              <a:t>consequat</a:t>
            </a:r>
            <a:r>
              <a:rPr lang="es-ES" dirty="0"/>
              <a:t>. </a:t>
            </a:r>
            <a:r>
              <a:rPr lang="es-ES" dirty="0" err="1"/>
              <a:t>Duis</a:t>
            </a:r>
            <a:r>
              <a:rPr lang="es-ES" dirty="0"/>
              <a:t> </a:t>
            </a:r>
            <a:r>
              <a:rPr lang="es-ES" dirty="0" err="1"/>
              <a:t>aute</a:t>
            </a:r>
            <a:r>
              <a:rPr lang="es-ES" dirty="0"/>
              <a:t> </a:t>
            </a:r>
            <a:r>
              <a:rPr lang="es-ES" dirty="0" err="1"/>
              <a:t>irure</a:t>
            </a:r>
            <a:r>
              <a:rPr lang="es-ES" dirty="0"/>
              <a:t> dolor in </a:t>
            </a:r>
            <a:r>
              <a:rPr lang="es-ES" dirty="0" err="1"/>
              <a:t>reprehenderit</a:t>
            </a:r>
            <a:r>
              <a:rPr lang="es-ES" dirty="0"/>
              <a:t> in </a:t>
            </a:r>
            <a:r>
              <a:rPr lang="es-ES" dirty="0" err="1"/>
              <a:t>voluptate</a:t>
            </a:r>
            <a:r>
              <a:rPr lang="es-ES" dirty="0"/>
              <a:t> </a:t>
            </a:r>
            <a:r>
              <a:rPr lang="es-ES" dirty="0" err="1"/>
              <a:t>velit</a:t>
            </a:r>
            <a:r>
              <a:rPr lang="es-ES" dirty="0"/>
              <a:t> </a:t>
            </a:r>
            <a:r>
              <a:rPr lang="es-ES" dirty="0" err="1"/>
              <a:t>esse</a:t>
            </a:r>
            <a:r>
              <a:rPr lang="es-ES" dirty="0"/>
              <a:t> </a:t>
            </a:r>
            <a:r>
              <a:rPr lang="es-ES" dirty="0" err="1"/>
              <a:t>cillum</a:t>
            </a:r>
            <a:r>
              <a:rPr lang="es-ES" dirty="0"/>
              <a:t> </a:t>
            </a:r>
            <a:r>
              <a:rPr lang="es-ES" dirty="0" err="1"/>
              <a:t>dolore</a:t>
            </a:r>
            <a:r>
              <a:rPr lang="es-ES" dirty="0"/>
              <a:t> </a:t>
            </a:r>
            <a:r>
              <a:rPr lang="es-ES" dirty="0" err="1"/>
              <a:t>eu</a:t>
            </a:r>
            <a:r>
              <a:rPr lang="es-ES" dirty="0"/>
              <a:t> </a:t>
            </a:r>
            <a:r>
              <a:rPr lang="es-ES" dirty="0" err="1"/>
              <a:t>fugiat</a:t>
            </a:r>
            <a:r>
              <a:rPr lang="es-ES" dirty="0"/>
              <a:t> </a:t>
            </a:r>
            <a:r>
              <a:rPr lang="es-ES" dirty="0" err="1"/>
              <a:t>nulla</a:t>
            </a:r>
            <a:r>
              <a:rPr lang="es-ES" dirty="0"/>
              <a:t> </a:t>
            </a:r>
            <a:r>
              <a:rPr lang="es-ES" dirty="0" err="1"/>
              <a:t>pariatur</a:t>
            </a:r>
            <a:r>
              <a:rPr lang="es-ES" dirty="0"/>
              <a:t>. </a:t>
            </a:r>
            <a:r>
              <a:rPr lang="es-ES" dirty="0" err="1"/>
              <a:t>Excepteur</a:t>
            </a:r>
            <a:r>
              <a:rPr lang="es-ES" dirty="0"/>
              <a:t> </a:t>
            </a:r>
            <a:r>
              <a:rPr lang="es-ES" dirty="0" err="1"/>
              <a:t>sint</a:t>
            </a:r>
            <a:r>
              <a:rPr lang="es-ES" dirty="0"/>
              <a:t> </a:t>
            </a:r>
            <a:r>
              <a:rPr lang="es-ES" dirty="0" err="1"/>
              <a:t>occaecat</a:t>
            </a:r>
            <a:r>
              <a:rPr lang="es-ES" dirty="0"/>
              <a:t> </a:t>
            </a:r>
            <a:r>
              <a:rPr lang="es-ES" dirty="0" err="1"/>
              <a:t>cupidatat</a:t>
            </a:r>
            <a:r>
              <a:rPr lang="es-ES" dirty="0"/>
              <a:t> non </a:t>
            </a:r>
            <a:r>
              <a:rPr lang="es-ES" dirty="0" err="1"/>
              <a:t>proident</a:t>
            </a:r>
            <a:r>
              <a:rPr lang="es-ES" dirty="0"/>
              <a:t>, sunt in culpa qui </a:t>
            </a:r>
            <a:r>
              <a:rPr lang="es-ES" dirty="0" err="1"/>
              <a:t>officia</a:t>
            </a:r>
            <a:r>
              <a:rPr lang="es-ES" dirty="0"/>
              <a:t> </a:t>
            </a:r>
            <a:r>
              <a:rPr lang="es-ES" dirty="0" err="1"/>
              <a:t>deserunt</a:t>
            </a:r>
            <a:r>
              <a:rPr lang="es-ES" dirty="0"/>
              <a:t> </a:t>
            </a:r>
            <a:r>
              <a:rPr lang="es-ES" dirty="0" err="1"/>
              <a:t>mollit</a:t>
            </a:r>
            <a:r>
              <a:rPr lang="es-ES" dirty="0"/>
              <a:t> </a:t>
            </a:r>
            <a:r>
              <a:rPr lang="es-ES" dirty="0" err="1"/>
              <a:t>anim</a:t>
            </a:r>
            <a:r>
              <a:rPr lang="es-ES" dirty="0"/>
              <a:t> id </a:t>
            </a:r>
            <a:r>
              <a:rPr lang="es-ES" dirty="0" err="1"/>
              <a:t>est</a:t>
            </a:r>
            <a:r>
              <a:rPr lang="es-ES" dirty="0"/>
              <a:t> </a:t>
            </a:r>
            <a:r>
              <a:rPr lang="es-ES" dirty="0" err="1"/>
              <a:t>laborum</a:t>
            </a:r>
            <a:r>
              <a:rPr lang="es-ES" dirty="0"/>
              <a:t>.</a:t>
            </a:r>
          </a:p>
        </p:txBody>
      </p:sp>
      <p:sp>
        <p:nvSpPr>
          <p:cNvPr id="14" name="Marcador de posición de imagen 30">
            <a:extLst>
              <a:ext uri="{FF2B5EF4-FFF2-40B4-BE49-F238E27FC236}">
                <a16:creationId xmlns:a16="http://schemas.microsoft.com/office/drawing/2014/main" id="{4BAEC355-8546-4927-D92D-9B2E047ECA8D}"/>
              </a:ext>
            </a:extLst>
          </p:cNvPr>
          <p:cNvSpPr>
            <a:spLocks noGrp="1" noChangeAspect="1"/>
          </p:cNvSpPr>
          <p:nvPr>
            <p:ph type="pic" sz="quarter" idx="15" hasCustomPrompt="1"/>
          </p:nvPr>
        </p:nvSpPr>
        <p:spPr>
          <a:xfrm>
            <a:off x="4484688" y="0"/>
            <a:ext cx="4659312" cy="5143500"/>
          </a:xfrm>
          <a:prstGeom prst="rect">
            <a:avLst/>
          </a:prstGeom>
        </p:spPr>
        <p:txBody>
          <a:bodyPr/>
          <a:lstStyle>
            <a:lvl1pPr marL="0" indent="0">
              <a:buNone/>
              <a:defRPr sz="1000" b="0" i="0">
                <a:solidFill>
                  <a:schemeClr val="bg1">
                    <a:lumMod val="75000"/>
                  </a:schemeClr>
                </a:solidFill>
                <a:latin typeface="Manrope" pitchFamily="2" charset="0"/>
              </a:defRPr>
            </a:lvl1pPr>
          </a:lstStyle>
          <a:p>
            <a:r>
              <a:rPr lang="es-ES" dirty="0"/>
              <a:t>INSERT IMAGE</a:t>
            </a:r>
          </a:p>
        </p:txBody>
      </p:sp>
      <p:sp>
        <p:nvSpPr>
          <p:cNvPr id="6" name="Marcador de texto 9">
            <a:extLst>
              <a:ext uri="{FF2B5EF4-FFF2-40B4-BE49-F238E27FC236}">
                <a16:creationId xmlns:a16="http://schemas.microsoft.com/office/drawing/2014/main" id="{AF3348F3-25D2-FA35-356D-791B84425DAA}"/>
              </a:ext>
            </a:extLst>
          </p:cNvPr>
          <p:cNvSpPr>
            <a:spLocks noGrp="1"/>
          </p:cNvSpPr>
          <p:nvPr>
            <p:ph type="body" sz="quarter" idx="11" hasCustomPrompt="1"/>
          </p:nvPr>
        </p:nvSpPr>
        <p:spPr>
          <a:xfrm>
            <a:off x="324985" y="319316"/>
            <a:ext cx="3801341" cy="400110"/>
          </a:xfrm>
          <a:prstGeom prst="rect">
            <a:avLst/>
          </a:prstGeom>
        </p:spPr>
        <p:txBody>
          <a:bodyPr wrap="square" lIns="0" tIns="0" rIns="0" bIns="0">
            <a:spAutoFit/>
          </a:bodyPr>
          <a:lstStyle>
            <a:lvl1pPr marL="0" indent="0">
              <a:buNone/>
              <a:defRPr sz="2600" b="1" i="0" spc="-40" baseline="0">
                <a:solidFill>
                  <a:srgbClr val="23553D"/>
                </a:solidFill>
                <a:latin typeface="DM Sans 14pt SemiBold" pitchFamily="2" charset="77"/>
              </a:defRPr>
            </a:lvl1pPr>
          </a:lstStyle>
          <a:p>
            <a:pPr lvl="0"/>
            <a:r>
              <a:rPr lang="es-ES" dirty="0" err="1"/>
              <a:t>Title</a:t>
            </a:r>
            <a:r>
              <a:rPr lang="es-ES" dirty="0"/>
              <a:t> </a:t>
            </a:r>
            <a:r>
              <a:rPr lang="es-ES" dirty="0" err="1"/>
              <a:t>goes</a:t>
            </a:r>
            <a:r>
              <a:rPr lang="es-ES" dirty="0"/>
              <a:t> </a:t>
            </a:r>
            <a:r>
              <a:rPr lang="es-ES" dirty="0" err="1"/>
              <a:t>here</a:t>
            </a:r>
            <a:endParaRPr lang="es-ES" dirty="0"/>
          </a:p>
        </p:txBody>
      </p:sp>
      <p:pic>
        <p:nvPicPr>
          <p:cNvPr id="2" name="Imagen 1">
            <a:extLst>
              <a:ext uri="{FF2B5EF4-FFF2-40B4-BE49-F238E27FC236}">
                <a16:creationId xmlns:a16="http://schemas.microsoft.com/office/drawing/2014/main" id="{B30B55D8-CAAC-C867-1DD3-025196AA01CF}"/>
              </a:ext>
            </a:extLst>
          </p:cNvPr>
          <p:cNvPicPr>
            <a:picLocks noChangeAspect="1"/>
          </p:cNvPicPr>
          <p:nvPr userDrawn="1"/>
        </p:nvPicPr>
        <p:blipFill>
          <a:blip r:embed="rId2"/>
          <a:stretch>
            <a:fillRect/>
          </a:stretch>
        </p:blipFill>
        <p:spPr>
          <a:xfrm>
            <a:off x="346756" y="4501521"/>
            <a:ext cx="884777" cy="398940"/>
          </a:xfrm>
          <a:prstGeom prst="rect">
            <a:avLst/>
          </a:prstGeom>
        </p:spPr>
      </p:pic>
    </p:spTree>
    <p:extLst>
      <p:ext uri="{BB962C8B-B14F-4D97-AF65-F5344CB8AC3E}">
        <p14:creationId xmlns:p14="http://schemas.microsoft.com/office/powerpoint/2010/main" val="25430546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mall Title + Text + Image">
    <p:bg>
      <p:bgPr>
        <a:solidFill>
          <a:srgbClr val="F9F7F0"/>
        </a:solidFill>
        <a:effectLst/>
      </p:bgPr>
    </p:bg>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675D6C16-F05D-40CC-AA98-60AE4A4223B2}"/>
              </a:ext>
            </a:extLst>
          </p:cNvPr>
          <p:cNvSpPr>
            <a:spLocks noGrp="1"/>
          </p:cNvSpPr>
          <p:nvPr>
            <p:ph type="body" sz="quarter" idx="10" hasCustomPrompt="1"/>
          </p:nvPr>
        </p:nvSpPr>
        <p:spPr>
          <a:xfrm>
            <a:off x="312397" y="628200"/>
            <a:ext cx="3809660" cy="3032690"/>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500" b="0" i="0" spc="-30" baseline="0">
                <a:solidFill>
                  <a:schemeClr val="accent2"/>
                </a:solidFill>
                <a:latin typeface="DM Sans 14pt"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 magna </a:t>
            </a:r>
            <a:r>
              <a:rPr lang="es-ES" dirty="0" err="1"/>
              <a:t>aliqua</a:t>
            </a:r>
            <a:r>
              <a:rPr lang="es-ES" dirty="0"/>
              <a:t>. Ut </a:t>
            </a:r>
            <a:r>
              <a:rPr lang="es-ES" dirty="0" err="1"/>
              <a:t>enim</a:t>
            </a:r>
            <a:r>
              <a:rPr lang="es-ES" dirty="0"/>
              <a:t> ad </a:t>
            </a:r>
            <a:r>
              <a:rPr lang="es-ES" dirty="0" err="1"/>
              <a:t>minim</a:t>
            </a:r>
            <a:r>
              <a:rPr lang="es-ES" dirty="0"/>
              <a:t> </a:t>
            </a:r>
            <a:r>
              <a:rPr lang="es-ES" dirty="0" err="1"/>
              <a:t>veniam</a:t>
            </a:r>
            <a:r>
              <a:rPr lang="es-ES" dirty="0"/>
              <a:t>, quis </a:t>
            </a:r>
            <a:r>
              <a:rPr lang="es-ES" dirty="0" err="1"/>
              <a:t>nostrud</a:t>
            </a:r>
            <a:r>
              <a:rPr lang="es-ES" dirty="0"/>
              <a:t> </a:t>
            </a:r>
            <a:r>
              <a:rPr lang="es-ES" dirty="0" err="1"/>
              <a:t>exercitation</a:t>
            </a:r>
            <a:r>
              <a:rPr lang="es-ES" dirty="0"/>
              <a:t> </a:t>
            </a:r>
            <a:r>
              <a:rPr lang="es-ES" dirty="0" err="1"/>
              <a:t>ullamco</a:t>
            </a:r>
            <a:r>
              <a:rPr lang="es-ES" dirty="0"/>
              <a:t> </a:t>
            </a:r>
            <a:r>
              <a:rPr lang="es-ES" dirty="0" err="1"/>
              <a:t>laboris</a:t>
            </a:r>
            <a:r>
              <a:rPr lang="es-ES" dirty="0"/>
              <a:t> </a:t>
            </a:r>
            <a:r>
              <a:rPr lang="es-ES" dirty="0" err="1"/>
              <a:t>nisi</a:t>
            </a:r>
            <a:r>
              <a:rPr lang="es-ES" dirty="0"/>
              <a:t> ut </a:t>
            </a:r>
            <a:r>
              <a:rPr lang="es-ES" dirty="0" err="1"/>
              <a:t>aliquip</a:t>
            </a:r>
            <a:r>
              <a:rPr lang="es-ES" dirty="0"/>
              <a:t> ex </a:t>
            </a:r>
            <a:r>
              <a:rPr lang="es-ES" dirty="0" err="1"/>
              <a:t>ea</a:t>
            </a:r>
            <a:r>
              <a:rPr lang="es-ES" dirty="0"/>
              <a:t> commodo </a:t>
            </a:r>
            <a:r>
              <a:rPr lang="es-ES" dirty="0" err="1"/>
              <a:t>consequat</a:t>
            </a:r>
            <a:r>
              <a:rPr lang="es-ES" dirty="0"/>
              <a:t>. </a:t>
            </a:r>
            <a:r>
              <a:rPr lang="es-ES" dirty="0" err="1"/>
              <a:t>Duis</a:t>
            </a:r>
            <a:r>
              <a:rPr lang="es-ES" dirty="0"/>
              <a:t> </a:t>
            </a:r>
            <a:r>
              <a:rPr lang="es-ES" dirty="0" err="1"/>
              <a:t>aute</a:t>
            </a:r>
            <a:r>
              <a:rPr lang="es-ES" dirty="0"/>
              <a:t> </a:t>
            </a:r>
            <a:r>
              <a:rPr lang="es-ES" dirty="0" err="1"/>
              <a:t>irure</a:t>
            </a:r>
            <a:r>
              <a:rPr lang="es-ES" dirty="0"/>
              <a:t> dolor in </a:t>
            </a:r>
            <a:r>
              <a:rPr lang="es-ES" dirty="0" err="1"/>
              <a:t>reprehenderit</a:t>
            </a:r>
            <a:r>
              <a:rPr lang="es-ES" dirty="0"/>
              <a:t> in </a:t>
            </a:r>
            <a:r>
              <a:rPr lang="es-ES" dirty="0" err="1"/>
              <a:t>voluptate</a:t>
            </a:r>
            <a:r>
              <a:rPr lang="es-ES" dirty="0"/>
              <a:t> </a:t>
            </a:r>
            <a:r>
              <a:rPr lang="es-ES" dirty="0" err="1"/>
              <a:t>velit</a:t>
            </a:r>
            <a:r>
              <a:rPr lang="es-ES" dirty="0"/>
              <a:t> </a:t>
            </a:r>
            <a:r>
              <a:rPr lang="es-ES" dirty="0" err="1"/>
              <a:t>esse</a:t>
            </a:r>
            <a:r>
              <a:rPr lang="es-ES" dirty="0"/>
              <a:t> </a:t>
            </a:r>
            <a:r>
              <a:rPr lang="es-ES" dirty="0" err="1"/>
              <a:t>cillum</a:t>
            </a:r>
            <a:r>
              <a:rPr lang="es-ES" dirty="0"/>
              <a:t> </a:t>
            </a:r>
            <a:r>
              <a:rPr lang="es-ES" dirty="0" err="1"/>
              <a:t>dolore</a:t>
            </a:r>
            <a:r>
              <a:rPr lang="es-ES" dirty="0"/>
              <a:t> </a:t>
            </a:r>
            <a:r>
              <a:rPr lang="es-ES" dirty="0" err="1"/>
              <a:t>eu</a:t>
            </a:r>
            <a:r>
              <a:rPr lang="es-ES" dirty="0"/>
              <a:t> </a:t>
            </a:r>
            <a:r>
              <a:rPr lang="es-ES" dirty="0" err="1"/>
              <a:t>fugiat</a:t>
            </a:r>
            <a:r>
              <a:rPr lang="es-ES" dirty="0"/>
              <a:t> </a:t>
            </a:r>
            <a:r>
              <a:rPr lang="es-ES" dirty="0" err="1"/>
              <a:t>nulla</a:t>
            </a:r>
            <a:r>
              <a:rPr lang="es-ES" dirty="0"/>
              <a:t> </a:t>
            </a:r>
            <a:r>
              <a:rPr lang="es-ES" dirty="0" err="1"/>
              <a:t>pariatur</a:t>
            </a:r>
            <a:r>
              <a:rPr lang="es-ES" dirty="0"/>
              <a:t>. </a:t>
            </a:r>
            <a:r>
              <a:rPr lang="es-ES" dirty="0" err="1"/>
              <a:t>Excepteur</a:t>
            </a:r>
            <a:r>
              <a:rPr lang="es-ES" dirty="0"/>
              <a:t> </a:t>
            </a:r>
            <a:r>
              <a:rPr lang="es-ES" dirty="0" err="1"/>
              <a:t>sint</a:t>
            </a:r>
            <a:r>
              <a:rPr lang="es-ES" dirty="0"/>
              <a:t> </a:t>
            </a:r>
            <a:r>
              <a:rPr lang="es-ES" dirty="0" err="1"/>
              <a:t>occaecat</a:t>
            </a:r>
            <a:r>
              <a:rPr lang="es-ES" dirty="0"/>
              <a:t> </a:t>
            </a:r>
            <a:r>
              <a:rPr lang="es-ES" dirty="0" err="1"/>
              <a:t>cupidatat</a:t>
            </a:r>
            <a:r>
              <a:rPr lang="es-ES" dirty="0"/>
              <a:t> non </a:t>
            </a:r>
            <a:r>
              <a:rPr lang="es-ES" dirty="0" err="1"/>
              <a:t>proident</a:t>
            </a:r>
            <a:r>
              <a:rPr lang="es-ES" dirty="0"/>
              <a:t>, sunt in culpa qui </a:t>
            </a:r>
            <a:r>
              <a:rPr lang="es-ES" dirty="0" err="1"/>
              <a:t>officia</a:t>
            </a:r>
            <a:r>
              <a:rPr lang="es-ES" dirty="0"/>
              <a:t> </a:t>
            </a:r>
            <a:r>
              <a:rPr lang="es-ES" dirty="0" err="1"/>
              <a:t>deserunt</a:t>
            </a:r>
            <a:r>
              <a:rPr lang="es-ES" dirty="0"/>
              <a:t> </a:t>
            </a:r>
            <a:r>
              <a:rPr lang="es-ES" dirty="0" err="1"/>
              <a:t>mollit</a:t>
            </a:r>
            <a:r>
              <a:rPr lang="es-ES" dirty="0"/>
              <a:t> </a:t>
            </a:r>
            <a:r>
              <a:rPr lang="es-ES" dirty="0" err="1"/>
              <a:t>anim</a:t>
            </a:r>
            <a:r>
              <a:rPr lang="es-ES" dirty="0"/>
              <a:t> id </a:t>
            </a:r>
            <a:r>
              <a:rPr lang="es-ES" dirty="0" err="1"/>
              <a:t>est</a:t>
            </a:r>
            <a:r>
              <a:rPr lang="es-ES" dirty="0"/>
              <a:t> </a:t>
            </a:r>
            <a:r>
              <a:rPr lang="es-ES" dirty="0" err="1"/>
              <a:t>laborum</a:t>
            </a:r>
            <a:r>
              <a:rPr lang="es-ES" dirty="0"/>
              <a:t>.</a:t>
            </a:r>
          </a:p>
        </p:txBody>
      </p:sp>
      <p:sp>
        <p:nvSpPr>
          <p:cNvPr id="12" name="CuadroTexto 11">
            <a:extLst>
              <a:ext uri="{FF2B5EF4-FFF2-40B4-BE49-F238E27FC236}">
                <a16:creationId xmlns:a16="http://schemas.microsoft.com/office/drawing/2014/main" id="{339A4862-F526-E4D5-312A-DC489569090E}"/>
              </a:ext>
            </a:extLst>
          </p:cNvPr>
          <p:cNvSpPr txBox="1"/>
          <p:nvPr userDrawn="1"/>
        </p:nvSpPr>
        <p:spPr>
          <a:xfrm>
            <a:off x="8287657" y="4748685"/>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rgbClr val="23553D"/>
                </a:solidFill>
                <a:latin typeface="Manrope Medium" pitchFamily="2" charset="0"/>
              </a:rPr>
              <a:pPr algn="r"/>
              <a:t>‹Nº›</a:t>
            </a:fld>
            <a:endParaRPr lang="es-ES" sz="1000" b="0" i="0" dirty="0">
              <a:solidFill>
                <a:srgbClr val="23553D"/>
              </a:solidFill>
              <a:latin typeface="Manrope Medium" pitchFamily="2" charset="0"/>
            </a:endParaRPr>
          </a:p>
        </p:txBody>
      </p:sp>
      <p:sp>
        <p:nvSpPr>
          <p:cNvPr id="10" name="Marcador de texto 2">
            <a:extLst>
              <a:ext uri="{FF2B5EF4-FFF2-40B4-BE49-F238E27FC236}">
                <a16:creationId xmlns:a16="http://schemas.microsoft.com/office/drawing/2014/main" id="{295365AD-E387-B1EE-FDEF-28B31AAFBCC7}"/>
              </a:ext>
            </a:extLst>
          </p:cNvPr>
          <p:cNvSpPr>
            <a:spLocks noGrp="1"/>
          </p:cNvSpPr>
          <p:nvPr>
            <p:ph type="body" sz="quarter" idx="13" hasCustomPrompt="1"/>
          </p:nvPr>
        </p:nvSpPr>
        <p:spPr>
          <a:xfrm>
            <a:off x="312397" y="335268"/>
            <a:ext cx="3809660" cy="262701"/>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500" b="1" i="0" spc="-40" baseline="0">
                <a:solidFill>
                  <a:srgbClr val="23553D"/>
                </a:solidFill>
                <a:latin typeface="DM Sans 14pt SemiBold"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Short </a:t>
            </a:r>
            <a:r>
              <a:rPr lang="es-ES" dirty="0" err="1"/>
              <a:t>title</a:t>
            </a:r>
            <a:endParaRPr lang="es-ES" dirty="0"/>
          </a:p>
        </p:txBody>
      </p:sp>
      <p:sp>
        <p:nvSpPr>
          <p:cNvPr id="32" name="Marcador de posición de imagen 30">
            <a:extLst>
              <a:ext uri="{FF2B5EF4-FFF2-40B4-BE49-F238E27FC236}">
                <a16:creationId xmlns:a16="http://schemas.microsoft.com/office/drawing/2014/main" id="{BBF5CBDD-1994-0DB9-BA53-FBEE1179224C}"/>
              </a:ext>
            </a:extLst>
          </p:cNvPr>
          <p:cNvSpPr>
            <a:spLocks noGrp="1" noChangeAspect="1"/>
          </p:cNvSpPr>
          <p:nvPr>
            <p:ph type="pic" sz="quarter" idx="15" hasCustomPrompt="1"/>
          </p:nvPr>
        </p:nvSpPr>
        <p:spPr>
          <a:xfrm>
            <a:off x="4484688" y="0"/>
            <a:ext cx="4659312" cy="5143500"/>
          </a:xfrm>
          <a:prstGeom prst="rect">
            <a:avLst/>
          </a:prstGeom>
        </p:spPr>
        <p:txBody>
          <a:bodyPr/>
          <a:lstStyle>
            <a:lvl1pPr marL="0" indent="0">
              <a:buNone/>
              <a:defRPr sz="1000" b="0" i="0">
                <a:solidFill>
                  <a:schemeClr val="bg1">
                    <a:lumMod val="75000"/>
                  </a:schemeClr>
                </a:solidFill>
                <a:latin typeface="Manrope" pitchFamily="2" charset="0"/>
              </a:defRPr>
            </a:lvl1pPr>
          </a:lstStyle>
          <a:p>
            <a:r>
              <a:rPr lang="es-ES" dirty="0"/>
              <a:t>INSERT IMAGE</a:t>
            </a:r>
          </a:p>
        </p:txBody>
      </p:sp>
      <p:pic>
        <p:nvPicPr>
          <p:cNvPr id="4" name="Imagen 3">
            <a:extLst>
              <a:ext uri="{FF2B5EF4-FFF2-40B4-BE49-F238E27FC236}">
                <a16:creationId xmlns:a16="http://schemas.microsoft.com/office/drawing/2014/main" id="{EFC8BD1E-6FD1-4C1F-2D33-C343DD151763}"/>
              </a:ext>
            </a:extLst>
          </p:cNvPr>
          <p:cNvPicPr>
            <a:picLocks noChangeAspect="1"/>
          </p:cNvPicPr>
          <p:nvPr userDrawn="1"/>
        </p:nvPicPr>
        <p:blipFill>
          <a:blip r:embed="rId2"/>
          <a:stretch>
            <a:fillRect/>
          </a:stretch>
        </p:blipFill>
        <p:spPr>
          <a:xfrm>
            <a:off x="346756" y="4501521"/>
            <a:ext cx="884777" cy="398940"/>
          </a:xfrm>
          <a:prstGeom prst="rect">
            <a:avLst/>
          </a:prstGeom>
        </p:spPr>
      </p:pic>
    </p:spTree>
    <p:extLst>
      <p:ext uri="{BB962C8B-B14F-4D97-AF65-F5344CB8AC3E}">
        <p14:creationId xmlns:p14="http://schemas.microsoft.com/office/powerpoint/2010/main" val="17539072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 Image">
    <p:bg>
      <p:bgPr>
        <a:solidFill>
          <a:srgbClr val="F9F7F0"/>
        </a:solidFill>
        <a:effectLst/>
      </p:bgPr>
    </p:bg>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675D6C16-F05D-40CC-AA98-60AE4A4223B2}"/>
              </a:ext>
            </a:extLst>
          </p:cNvPr>
          <p:cNvSpPr>
            <a:spLocks noGrp="1"/>
          </p:cNvSpPr>
          <p:nvPr>
            <p:ph type="body" sz="quarter" idx="10" hasCustomPrompt="1"/>
          </p:nvPr>
        </p:nvSpPr>
        <p:spPr>
          <a:xfrm>
            <a:off x="312397" y="335268"/>
            <a:ext cx="3809660" cy="3530325"/>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600" b="0" i="0" spc="-30" baseline="0">
                <a:solidFill>
                  <a:schemeClr val="accent2"/>
                </a:solidFill>
                <a:latin typeface="DM Sans 14pt"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 magna </a:t>
            </a:r>
            <a:r>
              <a:rPr lang="es-ES" dirty="0" err="1"/>
              <a:t>aliqua</a:t>
            </a:r>
            <a:r>
              <a:rPr lang="es-ES" dirty="0"/>
              <a:t>. Ut </a:t>
            </a:r>
            <a:r>
              <a:rPr lang="es-ES" dirty="0" err="1"/>
              <a:t>enim</a:t>
            </a:r>
            <a:r>
              <a:rPr lang="es-ES" dirty="0"/>
              <a:t> ad </a:t>
            </a:r>
            <a:r>
              <a:rPr lang="es-ES" dirty="0" err="1"/>
              <a:t>minim</a:t>
            </a:r>
            <a:r>
              <a:rPr lang="es-ES" dirty="0"/>
              <a:t> </a:t>
            </a:r>
            <a:r>
              <a:rPr lang="es-ES" dirty="0" err="1"/>
              <a:t>veniam</a:t>
            </a:r>
            <a:r>
              <a:rPr lang="es-ES" dirty="0"/>
              <a:t>, quis </a:t>
            </a:r>
            <a:r>
              <a:rPr lang="es-ES" dirty="0" err="1"/>
              <a:t>nostrud</a:t>
            </a:r>
            <a:r>
              <a:rPr lang="es-ES" dirty="0"/>
              <a:t> </a:t>
            </a:r>
            <a:r>
              <a:rPr lang="es-ES" dirty="0" err="1"/>
              <a:t>exercitation</a:t>
            </a:r>
            <a:r>
              <a:rPr lang="es-ES" dirty="0"/>
              <a:t> </a:t>
            </a:r>
            <a:r>
              <a:rPr lang="es-ES" dirty="0" err="1"/>
              <a:t>ullamco</a:t>
            </a:r>
            <a:r>
              <a:rPr lang="es-ES" dirty="0"/>
              <a:t> </a:t>
            </a:r>
            <a:r>
              <a:rPr lang="es-ES" dirty="0" err="1"/>
              <a:t>laboris</a:t>
            </a:r>
            <a:r>
              <a:rPr lang="es-ES" dirty="0"/>
              <a:t> </a:t>
            </a:r>
            <a:r>
              <a:rPr lang="es-ES" dirty="0" err="1"/>
              <a:t>nisi</a:t>
            </a:r>
            <a:r>
              <a:rPr lang="es-ES" dirty="0"/>
              <a:t> ut </a:t>
            </a:r>
            <a:r>
              <a:rPr lang="es-ES" dirty="0" err="1"/>
              <a:t>aliquip</a:t>
            </a:r>
            <a:r>
              <a:rPr lang="es-ES" dirty="0"/>
              <a:t> ex </a:t>
            </a:r>
            <a:r>
              <a:rPr lang="es-ES" dirty="0" err="1"/>
              <a:t>ea</a:t>
            </a:r>
            <a:r>
              <a:rPr lang="es-ES" dirty="0"/>
              <a:t> commodo </a:t>
            </a:r>
            <a:r>
              <a:rPr lang="es-ES" dirty="0" err="1"/>
              <a:t>consequat</a:t>
            </a:r>
            <a:r>
              <a:rPr lang="es-ES" dirty="0"/>
              <a:t>. </a:t>
            </a:r>
            <a:r>
              <a:rPr lang="es-ES" dirty="0" err="1"/>
              <a:t>Duis</a:t>
            </a:r>
            <a:r>
              <a:rPr lang="es-ES" dirty="0"/>
              <a:t> </a:t>
            </a:r>
            <a:r>
              <a:rPr lang="es-ES" dirty="0" err="1"/>
              <a:t>aute</a:t>
            </a:r>
            <a:r>
              <a:rPr lang="es-ES" dirty="0"/>
              <a:t> </a:t>
            </a:r>
            <a:r>
              <a:rPr lang="es-ES" dirty="0" err="1"/>
              <a:t>irure</a:t>
            </a:r>
            <a:r>
              <a:rPr lang="es-ES" dirty="0"/>
              <a:t> dolor in </a:t>
            </a:r>
            <a:r>
              <a:rPr lang="es-ES" dirty="0" err="1"/>
              <a:t>reprehenderit</a:t>
            </a:r>
            <a:r>
              <a:rPr lang="es-ES" dirty="0"/>
              <a:t> in </a:t>
            </a:r>
            <a:r>
              <a:rPr lang="es-ES" dirty="0" err="1"/>
              <a:t>voluptate</a:t>
            </a:r>
            <a:r>
              <a:rPr lang="es-ES" dirty="0"/>
              <a:t> </a:t>
            </a:r>
            <a:r>
              <a:rPr lang="es-ES" dirty="0" err="1"/>
              <a:t>velit</a:t>
            </a:r>
            <a:r>
              <a:rPr lang="es-ES" dirty="0"/>
              <a:t> </a:t>
            </a:r>
            <a:r>
              <a:rPr lang="es-ES" dirty="0" err="1"/>
              <a:t>esse</a:t>
            </a:r>
            <a:r>
              <a:rPr lang="es-ES" dirty="0"/>
              <a:t> </a:t>
            </a:r>
            <a:r>
              <a:rPr lang="es-ES" dirty="0" err="1"/>
              <a:t>cillum</a:t>
            </a:r>
            <a:r>
              <a:rPr lang="es-ES" dirty="0"/>
              <a:t> </a:t>
            </a:r>
            <a:r>
              <a:rPr lang="es-ES" dirty="0" err="1"/>
              <a:t>dolore</a:t>
            </a:r>
            <a:r>
              <a:rPr lang="es-ES" dirty="0"/>
              <a:t> </a:t>
            </a:r>
            <a:r>
              <a:rPr lang="es-ES" dirty="0" err="1"/>
              <a:t>eu</a:t>
            </a:r>
            <a:r>
              <a:rPr lang="es-ES" dirty="0"/>
              <a:t> </a:t>
            </a:r>
            <a:r>
              <a:rPr lang="es-ES" dirty="0" err="1"/>
              <a:t>fugiat</a:t>
            </a:r>
            <a:r>
              <a:rPr lang="es-ES" dirty="0"/>
              <a:t> </a:t>
            </a:r>
            <a:r>
              <a:rPr lang="es-ES" dirty="0" err="1"/>
              <a:t>nulla</a:t>
            </a:r>
            <a:r>
              <a:rPr lang="es-ES" dirty="0"/>
              <a:t> </a:t>
            </a:r>
            <a:r>
              <a:rPr lang="es-ES" dirty="0" err="1"/>
              <a:t>pariatur</a:t>
            </a:r>
            <a:r>
              <a:rPr lang="es-ES" dirty="0"/>
              <a:t>. </a:t>
            </a:r>
            <a:r>
              <a:rPr lang="es-ES" dirty="0" err="1"/>
              <a:t>Excepteur</a:t>
            </a:r>
            <a:r>
              <a:rPr lang="es-ES" dirty="0"/>
              <a:t> </a:t>
            </a:r>
            <a:r>
              <a:rPr lang="es-ES" dirty="0" err="1"/>
              <a:t>sint</a:t>
            </a:r>
            <a:r>
              <a:rPr lang="es-ES" dirty="0"/>
              <a:t> </a:t>
            </a:r>
            <a:r>
              <a:rPr lang="es-ES" dirty="0" err="1"/>
              <a:t>occaecat</a:t>
            </a:r>
            <a:r>
              <a:rPr lang="es-ES" dirty="0"/>
              <a:t> </a:t>
            </a:r>
            <a:r>
              <a:rPr lang="es-ES" dirty="0" err="1"/>
              <a:t>cupidatat</a:t>
            </a:r>
            <a:r>
              <a:rPr lang="es-ES" dirty="0"/>
              <a:t> non </a:t>
            </a:r>
            <a:r>
              <a:rPr lang="es-ES" dirty="0" err="1"/>
              <a:t>proident</a:t>
            </a:r>
            <a:r>
              <a:rPr lang="es-ES" dirty="0"/>
              <a:t>, sunt in culpa qui </a:t>
            </a:r>
            <a:r>
              <a:rPr lang="es-ES" dirty="0" err="1"/>
              <a:t>officia</a:t>
            </a:r>
            <a:r>
              <a:rPr lang="es-ES" dirty="0"/>
              <a:t> </a:t>
            </a:r>
            <a:r>
              <a:rPr lang="es-ES" dirty="0" err="1"/>
              <a:t>deserunt</a:t>
            </a:r>
            <a:r>
              <a:rPr lang="es-ES" dirty="0"/>
              <a:t> </a:t>
            </a:r>
            <a:r>
              <a:rPr lang="es-ES" dirty="0" err="1"/>
              <a:t>mollit</a:t>
            </a:r>
            <a:r>
              <a:rPr lang="es-ES" dirty="0"/>
              <a:t> </a:t>
            </a:r>
            <a:r>
              <a:rPr lang="es-ES" dirty="0" err="1"/>
              <a:t>anim</a:t>
            </a:r>
            <a:r>
              <a:rPr lang="es-ES" dirty="0"/>
              <a:t> id </a:t>
            </a:r>
            <a:r>
              <a:rPr lang="es-ES" dirty="0" err="1"/>
              <a:t>est</a:t>
            </a:r>
            <a:r>
              <a:rPr lang="es-ES" dirty="0"/>
              <a:t> </a:t>
            </a:r>
            <a:r>
              <a:rPr lang="es-ES" dirty="0" err="1"/>
              <a:t>laborum</a:t>
            </a:r>
            <a:r>
              <a:rPr lang="es-ES" dirty="0"/>
              <a:t>.</a:t>
            </a:r>
          </a:p>
        </p:txBody>
      </p:sp>
      <p:sp>
        <p:nvSpPr>
          <p:cNvPr id="12" name="CuadroTexto 11">
            <a:extLst>
              <a:ext uri="{FF2B5EF4-FFF2-40B4-BE49-F238E27FC236}">
                <a16:creationId xmlns:a16="http://schemas.microsoft.com/office/drawing/2014/main" id="{339A4862-F526-E4D5-312A-DC489569090E}"/>
              </a:ext>
            </a:extLst>
          </p:cNvPr>
          <p:cNvSpPr txBox="1"/>
          <p:nvPr userDrawn="1"/>
        </p:nvSpPr>
        <p:spPr>
          <a:xfrm>
            <a:off x="8287657" y="4748685"/>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rgbClr val="23553D"/>
                </a:solidFill>
                <a:latin typeface="Manrope Medium" pitchFamily="2" charset="0"/>
              </a:rPr>
              <a:pPr algn="r"/>
              <a:t>‹Nº›</a:t>
            </a:fld>
            <a:endParaRPr lang="es-ES" sz="1000" b="0" i="0" dirty="0">
              <a:solidFill>
                <a:srgbClr val="23553D"/>
              </a:solidFill>
              <a:latin typeface="Manrope Medium" pitchFamily="2" charset="0"/>
            </a:endParaRPr>
          </a:p>
        </p:txBody>
      </p:sp>
      <p:sp>
        <p:nvSpPr>
          <p:cNvPr id="5" name="Marcador de posición de imagen 30">
            <a:extLst>
              <a:ext uri="{FF2B5EF4-FFF2-40B4-BE49-F238E27FC236}">
                <a16:creationId xmlns:a16="http://schemas.microsoft.com/office/drawing/2014/main" id="{B3947B79-8760-57F7-3791-DB9946C8C6DB}"/>
              </a:ext>
            </a:extLst>
          </p:cNvPr>
          <p:cNvSpPr>
            <a:spLocks noGrp="1" noChangeAspect="1"/>
          </p:cNvSpPr>
          <p:nvPr>
            <p:ph type="pic" sz="quarter" idx="15" hasCustomPrompt="1"/>
          </p:nvPr>
        </p:nvSpPr>
        <p:spPr>
          <a:xfrm>
            <a:off x="4484688" y="0"/>
            <a:ext cx="4659312" cy="5143500"/>
          </a:xfrm>
          <a:prstGeom prst="rect">
            <a:avLst/>
          </a:prstGeom>
        </p:spPr>
        <p:txBody>
          <a:bodyPr/>
          <a:lstStyle>
            <a:lvl1pPr marL="0" indent="0">
              <a:buNone/>
              <a:defRPr sz="1000" b="0" i="0">
                <a:solidFill>
                  <a:schemeClr val="bg1">
                    <a:lumMod val="75000"/>
                  </a:schemeClr>
                </a:solidFill>
                <a:latin typeface="Manrope" pitchFamily="2" charset="0"/>
              </a:defRPr>
            </a:lvl1pPr>
          </a:lstStyle>
          <a:p>
            <a:r>
              <a:rPr lang="es-ES" dirty="0"/>
              <a:t>INSERT IMAGE</a:t>
            </a:r>
          </a:p>
        </p:txBody>
      </p:sp>
      <p:pic>
        <p:nvPicPr>
          <p:cNvPr id="2" name="Imagen 1">
            <a:extLst>
              <a:ext uri="{FF2B5EF4-FFF2-40B4-BE49-F238E27FC236}">
                <a16:creationId xmlns:a16="http://schemas.microsoft.com/office/drawing/2014/main" id="{BFB504D1-E4F0-518B-5CF5-4E488D47134F}"/>
              </a:ext>
            </a:extLst>
          </p:cNvPr>
          <p:cNvPicPr>
            <a:picLocks noChangeAspect="1"/>
          </p:cNvPicPr>
          <p:nvPr userDrawn="1"/>
        </p:nvPicPr>
        <p:blipFill>
          <a:blip r:embed="rId2"/>
          <a:stretch>
            <a:fillRect/>
          </a:stretch>
        </p:blipFill>
        <p:spPr>
          <a:xfrm>
            <a:off x="346756" y="4501521"/>
            <a:ext cx="884777" cy="398940"/>
          </a:xfrm>
          <a:prstGeom prst="rect">
            <a:avLst/>
          </a:prstGeom>
        </p:spPr>
      </p:pic>
    </p:spTree>
    <p:extLst>
      <p:ext uri="{BB962C8B-B14F-4D97-AF65-F5344CB8AC3E}">
        <p14:creationId xmlns:p14="http://schemas.microsoft.com/office/powerpoint/2010/main" val="38087166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mage">
    <p:bg>
      <p:bgPr>
        <a:solidFill>
          <a:srgbClr val="F9F7F0"/>
        </a:solidFill>
        <a:effectLst/>
      </p:bgPr>
    </p:bg>
    <p:spTree>
      <p:nvGrpSpPr>
        <p:cNvPr id="1" name=""/>
        <p:cNvGrpSpPr/>
        <p:nvPr/>
      </p:nvGrpSpPr>
      <p:grpSpPr>
        <a:xfrm>
          <a:off x="0" y="0"/>
          <a:ext cx="0" cy="0"/>
          <a:chOff x="0" y="0"/>
          <a:chExt cx="0" cy="0"/>
        </a:xfrm>
      </p:grpSpPr>
      <p:sp>
        <p:nvSpPr>
          <p:cNvPr id="2" name="Marcador de posición de imagen 30">
            <a:extLst>
              <a:ext uri="{FF2B5EF4-FFF2-40B4-BE49-F238E27FC236}">
                <a16:creationId xmlns:a16="http://schemas.microsoft.com/office/drawing/2014/main" id="{23CAF329-941F-FA2A-AF07-A5449CA89B10}"/>
              </a:ext>
            </a:extLst>
          </p:cNvPr>
          <p:cNvSpPr>
            <a:spLocks noGrp="1" noChangeAspect="1"/>
          </p:cNvSpPr>
          <p:nvPr>
            <p:ph type="pic" sz="quarter" idx="15" hasCustomPrompt="1"/>
          </p:nvPr>
        </p:nvSpPr>
        <p:spPr>
          <a:xfrm>
            <a:off x="0" y="1"/>
            <a:ext cx="9144000" cy="4190400"/>
          </a:xfrm>
          <a:prstGeom prst="rect">
            <a:avLst/>
          </a:prstGeom>
        </p:spPr>
        <p:txBody>
          <a:bodyPr/>
          <a:lstStyle>
            <a:lvl1pPr marL="0" indent="0">
              <a:buNone/>
              <a:defRPr sz="1000" b="0" i="0">
                <a:solidFill>
                  <a:schemeClr val="bg1">
                    <a:lumMod val="75000"/>
                  </a:schemeClr>
                </a:solidFill>
                <a:latin typeface="Manrope" pitchFamily="2" charset="0"/>
              </a:defRPr>
            </a:lvl1pPr>
          </a:lstStyle>
          <a:p>
            <a:r>
              <a:rPr lang="es-ES" dirty="0"/>
              <a:t>INSERT IMAGE</a:t>
            </a:r>
          </a:p>
        </p:txBody>
      </p:sp>
      <p:sp>
        <p:nvSpPr>
          <p:cNvPr id="3" name="CuadroTexto 2">
            <a:extLst>
              <a:ext uri="{FF2B5EF4-FFF2-40B4-BE49-F238E27FC236}">
                <a16:creationId xmlns:a16="http://schemas.microsoft.com/office/drawing/2014/main" id="{A1371CA6-BE11-AE10-B5ED-A73A8034A964}"/>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rgbClr val="23553D"/>
                </a:solidFill>
                <a:latin typeface="Manrope Medium" pitchFamily="2" charset="0"/>
              </a:rPr>
              <a:pPr algn="r"/>
              <a:t>‹Nº›</a:t>
            </a:fld>
            <a:endParaRPr lang="es-ES" sz="1000" b="0" i="0" dirty="0">
              <a:solidFill>
                <a:srgbClr val="23553D"/>
              </a:solidFill>
              <a:latin typeface="Manrope Medium" pitchFamily="2" charset="0"/>
            </a:endParaRPr>
          </a:p>
        </p:txBody>
      </p:sp>
      <p:pic>
        <p:nvPicPr>
          <p:cNvPr id="4" name="Imagen 3">
            <a:extLst>
              <a:ext uri="{FF2B5EF4-FFF2-40B4-BE49-F238E27FC236}">
                <a16:creationId xmlns:a16="http://schemas.microsoft.com/office/drawing/2014/main" id="{3908D71D-2001-BF93-5838-7E7D768BF708}"/>
              </a:ext>
            </a:extLst>
          </p:cNvPr>
          <p:cNvPicPr>
            <a:picLocks noChangeAspect="1"/>
          </p:cNvPicPr>
          <p:nvPr userDrawn="1"/>
        </p:nvPicPr>
        <p:blipFill>
          <a:blip r:embed="rId2"/>
          <a:stretch>
            <a:fillRect/>
          </a:stretch>
        </p:blipFill>
        <p:spPr>
          <a:xfrm>
            <a:off x="346756" y="4501521"/>
            <a:ext cx="884777" cy="398940"/>
          </a:xfrm>
          <a:prstGeom prst="rect">
            <a:avLst/>
          </a:prstGeom>
        </p:spPr>
      </p:pic>
    </p:spTree>
    <p:extLst>
      <p:ext uri="{BB962C8B-B14F-4D97-AF65-F5344CB8AC3E}">
        <p14:creationId xmlns:p14="http://schemas.microsoft.com/office/powerpoint/2010/main" val="34952278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 text + Graphic">
    <p:bg>
      <p:bgPr>
        <a:solidFill>
          <a:srgbClr val="F9F7F0"/>
        </a:solidFill>
        <a:effectLst/>
      </p:bgPr>
    </p:bg>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675D6C16-F05D-40CC-AA98-60AE4A4223B2}"/>
              </a:ext>
            </a:extLst>
          </p:cNvPr>
          <p:cNvSpPr>
            <a:spLocks noGrp="1"/>
          </p:cNvSpPr>
          <p:nvPr>
            <p:ph type="body" sz="quarter" idx="10" hasCustomPrompt="1"/>
          </p:nvPr>
        </p:nvSpPr>
        <p:spPr>
          <a:xfrm>
            <a:off x="312397" y="962231"/>
            <a:ext cx="3809660" cy="3032690"/>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500" b="0" i="0" spc="-30" baseline="0">
                <a:solidFill>
                  <a:schemeClr val="accent2"/>
                </a:solidFill>
                <a:latin typeface="DM Sans 14pt"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 magna </a:t>
            </a:r>
            <a:r>
              <a:rPr lang="es-ES" dirty="0" err="1"/>
              <a:t>aliqua</a:t>
            </a:r>
            <a:r>
              <a:rPr lang="es-ES" dirty="0"/>
              <a:t>. Ut </a:t>
            </a:r>
            <a:r>
              <a:rPr lang="es-ES" dirty="0" err="1"/>
              <a:t>enim</a:t>
            </a:r>
            <a:r>
              <a:rPr lang="es-ES" dirty="0"/>
              <a:t> ad </a:t>
            </a:r>
            <a:r>
              <a:rPr lang="es-ES" dirty="0" err="1"/>
              <a:t>minim</a:t>
            </a:r>
            <a:r>
              <a:rPr lang="es-ES" dirty="0"/>
              <a:t> </a:t>
            </a:r>
            <a:r>
              <a:rPr lang="es-ES" dirty="0" err="1"/>
              <a:t>veniam</a:t>
            </a:r>
            <a:r>
              <a:rPr lang="es-ES" dirty="0"/>
              <a:t>, quis </a:t>
            </a:r>
            <a:r>
              <a:rPr lang="es-ES" dirty="0" err="1"/>
              <a:t>nostrud</a:t>
            </a:r>
            <a:r>
              <a:rPr lang="es-ES" dirty="0"/>
              <a:t> </a:t>
            </a:r>
            <a:r>
              <a:rPr lang="es-ES" dirty="0" err="1"/>
              <a:t>exercitation</a:t>
            </a:r>
            <a:r>
              <a:rPr lang="es-ES" dirty="0"/>
              <a:t> </a:t>
            </a:r>
            <a:r>
              <a:rPr lang="es-ES" dirty="0" err="1"/>
              <a:t>ullamco</a:t>
            </a:r>
            <a:r>
              <a:rPr lang="es-ES" dirty="0"/>
              <a:t> </a:t>
            </a:r>
            <a:r>
              <a:rPr lang="es-ES" dirty="0" err="1"/>
              <a:t>laboris</a:t>
            </a:r>
            <a:r>
              <a:rPr lang="es-ES" dirty="0"/>
              <a:t> </a:t>
            </a:r>
            <a:r>
              <a:rPr lang="es-ES" dirty="0" err="1"/>
              <a:t>nisi</a:t>
            </a:r>
            <a:r>
              <a:rPr lang="es-ES" dirty="0"/>
              <a:t> ut </a:t>
            </a:r>
            <a:r>
              <a:rPr lang="es-ES" dirty="0" err="1"/>
              <a:t>aliquip</a:t>
            </a:r>
            <a:r>
              <a:rPr lang="es-ES" dirty="0"/>
              <a:t> ex </a:t>
            </a:r>
            <a:r>
              <a:rPr lang="es-ES" dirty="0" err="1"/>
              <a:t>ea</a:t>
            </a:r>
            <a:r>
              <a:rPr lang="es-ES" dirty="0"/>
              <a:t> commodo </a:t>
            </a:r>
            <a:r>
              <a:rPr lang="es-ES" dirty="0" err="1"/>
              <a:t>consequat</a:t>
            </a:r>
            <a:r>
              <a:rPr lang="es-ES" dirty="0"/>
              <a:t>. </a:t>
            </a:r>
            <a:r>
              <a:rPr lang="es-ES" dirty="0" err="1"/>
              <a:t>Duis</a:t>
            </a:r>
            <a:r>
              <a:rPr lang="es-ES" dirty="0"/>
              <a:t> </a:t>
            </a:r>
            <a:r>
              <a:rPr lang="es-ES" dirty="0" err="1"/>
              <a:t>aute</a:t>
            </a:r>
            <a:r>
              <a:rPr lang="es-ES" dirty="0"/>
              <a:t> </a:t>
            </a:r>
            <a:r>
              <a:rPr lang="es-ES" dirty="0" err="1"/>
              <a:t>irure</a:t>
            </a:r>
            <a:r>
              <a:rPr lang="es-ES" dirty="0"/>
              <a:t> dolor in </a:t>
            </a:r>
            <a:r>
              <a:rPr lang="es-ES" dirty="0" err="1"/>
              <a:t>reprehenderit</a:t>
            </a:r>
            <a:r>
              <a:rPr lang="es-ES" dirty="0"/>
              <a:t> in </a:t>
            </a:r>
            <a:r>
              <a:rPr lang="es-ES" dirty="0" err="1"/>
              <a:t>voluptate</a:t>
            </a:r>
            <a:r>
              <a:rPr lang="es-ES" dirty="0"/>
              <a:t> </a:t>
            </a:r>
            <a:r>
              <a:rPr lang="es-ES" dirty="0" err="1"/>
              <a:t>velit</a:t>
            </a:r>
            <a:r>
              <a:rPr lang="es-ES" dirty="0"/>
              <a:t> </a:t>
            </a:r>
            <a:r>
              <a:rPr lang="es-ES" dirty="0" err="1"/>
              <a:t>esse</a:t>
            </a:r>
            <a:r>
              <a:rPr lang="es-ES" dirty="0"/>
              <a:t> </a:t>
            </a:r>
            <a:r>
              <a:rPr lang="es-ES" dirty="0" err="1"/>
              <a:t>cillum</a:t>
            </a:r>
            <a:r>
              <a:rPr lang="es-ES" dirty="0"/>
              <a:t> </a:t>
            </a:r>
            <a:r>
              <a:rPr lang="es-ES" dirty="0" err="1"/>
              <a:t>dolore</a:t>
            </a:r>
            <a:r>
              <a:rPr lang="es-ES" dirty="0"/>
              <a:t> </a:t>
            </a:r>
            <a:r>
              <a:rPr lang="es-ES" dirty="0" err="1"/>
              <a:t>eu</a:t>
            </a:r>
            <a:r>
              <a:rPr lang="es-ES" dirty="0"/>
              <a:t> </a:t>
            </a:r>
            <a:r>
              <a:rPr lang="es-ES" dirty="0" err="1"/>
              <a:t>fugiat</a:t>
            </a:r>
            <a:r>
              <a:rPr lang="es-ES" dirty="0"/>
              <a:t> </a:t>
            </a:r>
            <a:r>
              <a:rPr lang="es-ES" dirty="0" err="1"/>
              <a:t>nulla</a:t>
            </a:r>
            <a:r>
              <a:rPr lang="es-ES" dirty="0"/>
              <a:t> </a:t>
            </a:r>
            <a:r>
              <a:rPr lang="es-ES" dirty="0" err="1"/>
              <a:t>pariatur</a:t>
            </a:r>
            <a:r>
              <a:rPr lang="es-ES" dirty="0"/>
              <a:t>. </a:t>
            </a:r>
            <a:r>
              <a:rPr lang="es-ES" dirty="0" err="1"/>
              <a:t>Excepteur</a:t>
            </a:r>
            <a:r>
              <a:rPr lang="es-ES" dirty="0"/>
              <a:t> </a:t>
            </a:r>
            <a:r>
              <a:rPr lang="es-ES" dirty="0" err="1"/>
              <a:t>sint</a:t>
            </a:r>
            <a:r>
              <a:rPr lang="es-ES" dirty="0"/>
              <a:t> </a:t>
            </a:r>
            <a:r>
              <a:rPr lang="es-ES" dirty="0" err="1"/>
              <a:t>occaecat</a:t>
            </a:r>
            <a:r>
              <a:rPr lang="es-ES" dirty="0"/>
              <a:t> </a:t>
            </a:r>
            <a:r>
              <a:rPr lang="es-ES" dirty="0" err="1"/>
              <a:t>cupidatat</a:t>
            </a:r>
            <a:r>
              <a:rPr lang="es-ES" dirty="0"/>
              <a:t> non </a:t>
            </a:r>
            <a:r>
              <a:rPr lang="es-ES" dirty="0" err="1"/>
              <a:t>proident</a:t>
            </a:r>
            <a:r>
              <a:rPr lang="es-ES" dirty="0"/>
              <a:t>, sunt in culpa qui </a:t>
            </a:r>
            <a:r>
              <a:rPr lang="es-ES" dirty="0" err="1"/>
              <a:t>officia</a:t>
            </a:r>
            <a:r>
              <a:rPr lang="es-ES" dirty="0"/>
              <a:t> </a:t>
            </a:r>
            <a:r>
              <a:rPr lang="es-ES" dirty="0" err="1"/>
              <a:t>deserunt</a:t>
            </a:r>
            <a:r>
              <a:rPr lang="es-ES" dirty="0"/>
              <a:t> </a:t>
            </a:r>
            <a:r>
              <a:rPr lang="es-ES" dirty="0" err="1"/>
              <a:t>mollit</a:t>
            </a:r>
            <a:r>
              <a:rPr lang="es-ES" dirty="0"/>
              <a:t> </a:t>
            </a:r>
            <a:r>
              <a:rPr lang="es-ES" dirty="0" err="1"/>
              <a:t>anim</a:t>
            </a:r>
            <a:r>
              <a:rPr lang="es-ES" dirty="0"/>
              <a:t> id </a:t>
            </a:r>
            <a:r>
              <a:rPr lang="es-ES" dirty="0" err="1"/>
              <a:t>est</a:t>
            </a:r>
            <a:r>
              <a:rPr lang="es-ES" dirty="0"/>
              <a:t> </a:t>
            </a:r>
            <a:r>
              <a:rPr lang="es-ES" dirty="0" err="1"/>
              <a:t>laborum</a:t>
            </a:r>
            <a:r>
              <a:rPr lang="es-ES" dirty="0"/>
              <a:t>.</a:t>
            </a:r>
          </a:p>
        </p:txBody>
      </p:sp>
      <p:sp>
        <p:nvSpPr>
          <p:cNvPr id="9" name="Marcador de gráfico 8">
            <a:extLst>
              <a:ext uri="{FF2B5EF4-FFF2-40B4-BE49-F238E27FC236}">
                <a16:creationId xmlns:a16="http://schemas.microsoft.com/office/drawing/2014/main" id="{7C10EB94-8761-EEBF-70D4-012C5259772F}"/>
              </a:ext>
            </a:extLst>
          </p:cNvPr>
          <p:cNvSpPr>
            <a:spLocks noGrp="1"/>
          </p:cNvSpPr>
          <p:nvPr>
            <p:ph type="chart" sz="quarter" idx="12" hasCustomPrompt="1"/>
          </p:nvPr>
        </p:nvSpPr>
        <p:spPr>
          <a:xfrm>
            <a:off x="4463824" y="962231"/>
            <a:ext cx="4375150" cy="3294743"/>
          </a:xfrm>
          <a:prstGeom prst="rect">
            <a:avLst/>
          </a:prstGeom>
        </p:spPr>
        <p:txBody>
          <a:bodyPr/>
          <a:lstStyle>
            <a:lvl1pPr marL="0" indent="0">
              <a:buNone/>
              <a:defRPr sz="1000" b="0" i="0">
                <a:solidFill>
                  <a:schemeClr val="bg1">
                    <a:lumMod val="75000"/>
                  </a:schemeClr>
                </a:solidFill>
                <a:latin typeface="Manrope" pitchFamily="2" charset="0"/>
              </a:defRPr>
            </a:lvl1pPr>
          </a:lstStyle>
          <a:p>
            <a:r>
              <a:rPr lang="es-ES" dirty="0"/>
              <a:t>INSERT GRAPHIC</a:t>
            </a:r>
          </a:p>
        </p:txBody>
      </p:sp>
      <p:sp>
        <p:nvSpPr>
          <p:cNvPr id="4" name="CuadroTexto 3">
            <a:extLst>
              <a:ext uri="{FF2B5EF4-FFF2-40B4-BE49-F238E27FC236}">
                <a16:creationId xmlns:a16="http://schemas.microsoft.com/office/drawing/2014/main" id="{78ABB9A5-329C-506A-ED1B-7F2D6B166761}"/>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rgbClr val="23553D"/>
                </a:solidFill>
                <a:latin typeface="Manrope Medium" pitchFamily="2" charset="0"/>
              </a:rPr>
              <a:pPr algn="r"/>
              <a:t>‹Nº›</a:t>
            </a:fld>
            <a:endParaRPr lang="es-ES" sz="1000" b="0" i="0" dirty="0">
              <a:solidFill>
                <a:srgbClr val="23553D"/>
              </a:solidFill>
              <a:latin typeface="Manrope Medium" pitchFamily="2" charset="0"/>
            </a:endParaRPr>
          </a:p>
        </p:txBody>
      </p:sp>
      <p:sp>
        <p:nvSpPr>
          <p:cNvPr id="7" name="Marcador de texto 9">
            <a:extLst>
              <a:ext uri="{FF2B5EF4-FFF2-40B4-BE49-F238E27FC236}">
                <a16:creationId xmlns:a16="http://schemas.microsoft.com/office/drawing/2014/main" id="{1910939C-E154-B53A-E635-549262ACF8E7}"/>
              </a:ext>
            </a:extLst>
          </p:cNvPr>
          <p:cNvSpPr>
            <a:spLocks noGrp="1"/>
          </p:cNvSpPr>
          <p:nvPr>
            <p:ph type="body" sz="quarter" idx="11" hasCustomPrompt="1"/>
          </p:nvPr>
        </p:nvSpPr>
        <p:spPr>
          <a:xfrm>
            <a:off x="324985" y="319316"/>
            <a:ext cx="8499697" cy="400110"/>
          </a:xfrm>
          <a:prstGeom prst="rect">
            <a:avLst/>
          </a:prstGeom>
        </p:spPr>
        <p:txBody>
          <a:bodyPr wrap="square" lIns="0" tIns="0" rIns="0" bIns="0">
            <a:spAutoFit/>
          </a:bodyPr>
          <a:lstStyle>
            <a:lvl1pPr marL="0" indent="0">
              <a:buNone/>
              <a:defRPr sz="2600" b="1" i="0" spc="-40" baseline="0">
                <a:solidFill>
                  <a:srgbClr val="23553D"/>
                </a:solidFill>
                <a:latin typeface="DM Sans 14pt SemiBold" pitchFamily="2" charset="77"/>
              </a:defRPr>
            </a:lvl1pPr>
          </a:lstStyle>
          <a:p>
            <a:pPr lvl="0"/>
            <a:r>
              <a:rPr lang="es-ES" dirty="0" err="1"/>
              <a:t>Title</a:t>
            </a:r>
            <a:r>
              <a:rPr lang="es-ES" dirty="0"/>
              <a:t> </a:t>
            </a:r>
            <a:r>
              <a:rPr lang="es-ES" dirty="0" err="1"/>
              <a:t>goes</a:t>
            </a:r>
            <a:r>
              <a:rPr lang="es-ES" dirty="0"/>
              <a:t> </a:t>
            </a:r>
            <a:r>
              <a:rPr lang="es-ES" dirty="0" err="1"/>
              <a:t>here</a:t>
            </a:r>
            <a:endParaRPr lang="es-ES" dirty="0"/>
          </a:p>
        </p:txBody>
      </p:sp>
      <p:pic>
        <p:nvPicPr>
          <p:cNvPr id="2" name="Imagen 1">
            <a:extLst>
              <a:ext uri="{FF2B5EF4-FFF2-40B4-BE49-F238E27FC236}">
                <a16:creationId xmlns:a16="http://schemas.microsoft.com/office/drawing/2014/main" id="{CB87651A-41BA-2E57-6816-5876A491E6E4}"/>
              </a:ext>
            </a:extLst>
          </p:cNvPr>
          <p:cNvPicPr>
            <a:picLocks noChangeAspect="1"/>
          </p:cNvPicPr>
          <p:nvPr userDrawn="1"/>
        </p:nvPicPr>
        <p:blipFill>
          <a:blip r:embed="rId2"/>
          <a:stretch>
            <a:fillRect/>
          </a:stretch>
        </p:blipFill>
        <p:spPr>
          <a:xfrm>
            <a:off x="346756" y="4501521"/>
            <a:ext cx="884777" cy="398940"/>
          </a:xfrm>
          <a:prstGeom prst="rect">
            <a:avLst/>
          </a:prstGeom>
        </p:spPr>
      </p:pic>
    </p:spTree>
    <p:extLst>
      <p:ext uri="{BB962C8B-B14F-4D97-AF65-F5344CB8AC3E}">
        <p14:creationId xmlns:p14="http://schemas.microsoft.com/office/powerpoint/2010/main" val="33653131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 Graphic">
    <p:bg>
      <p:bgPr>
        <a:solidFill>
          <a:srgbClr val="F9F7F0"/>
        </a:solidFill>
        <a:effectLst/>
      </p:bgPr>
    </p:bg>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675D6C16-F05D-40CC-AA98-60AE4A4223B2}"/>
              </a:ext>
            </a:extLst>
          </p:cNvPr>
          <p:cNvSpPr>
            <a:spLocks noGrp="1"/>
          </p:cNvSpPr>
          <p:nvPr>
            <p:ph type="body" sz="quarter" idx="10" hasCustomPrompt="1"/>
          </p:nvPr>
        </p:nvSpPr>
        <p:spPr>
          <a:xfrm>
            <a:off x="312397" y="335268"/>
            <a:ext cx="3809660" cy="3032690"/>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500" b="0" i="0" spc="-30" baseline="0">
                <a:solidFill>
                  <a:schemeClr val="accent2"/>
                </a:solidFill>
                <a:latin typeface="DM Sans 14pt"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 magna </a:t>
            </a:r>
            <a:r>
              <a:rPr lang="es-ES" dirty="0" err="1"/>
              <a:t>aliqua</a:t>
            </a:r>
            <a:r>
              <a:rPr lang="es-ES" dirty="0"/>
              <a:t>. Ut </a:t>
            </a:r>
            <a:r>
              <a:rPr lang="es-ES" dirty="0" err="1"/>
              <a:t>enim</a:t>
            </a:r>
            <a:r>
              <a:rPr lang="es-ES" dirty="0"/>
              <a:t> ad </a:t>
            </a:r>
            <a:r>
              <a:rPr lang="es-ES" dirty="0" err="1"/>
              <a:t>minim</a:t>
            </a:r>
            <a:r>
              <a:rPr lang="es-ES" dirty="0"/>
              <a:t> </a:t>
            </a:r>
            <a:r>
              <a:rPr lang="es-ES" dirty="0" err="1"/>
              <a:t>veniam</a:t>
            </a:r>
            <a:r>
              <a:rPr lang="es-ES" dirty="0"/>
              <a:t>, quis </a:t>
            </a:r>
            <a:r>
              <a:rPr lang="es-ES" dirty="0" err="1"/>
              <a:t>nostrud</a:t>
            </a:r>
            <a:r>
              <a:rPr lang="es-ES" dirty="0"/>
              <a:t> </a:t>
            </a:r>
            <a:r>
              <a:rPr lang="es-ES" dirty="0" err="1"/>
              <a:t>exercitation</a:t>
            </a:r>
            <a:r>
              <a:rPr lang="es-ES" dirty="0"/>
              <a:t> </a:t>
            </a:r>
            <a:r>
              <a:rPr lang="es-ES" dirty="0" err="1"/>
              <a:t>ullamco</a:t>
            </a:r>
            <a:r>
              <a:rPr lang="es-ES" dirty="0"/>
              <a:t> </a:t>
            </a:r>
            <a:r>
              <a:rPr lang="es-ES" dirty="0" err="1"/>
              <a:t>laboris</a:t>
            </a:r>
            <a:r>
              <a:rPr lang="es-ES" dirty="0"/>
              <a:t> </a:t>
            </a:r>
            <a:r>
              <a:rPr lang="es-ES" dirty="0" err="1"/>
              <a:t>nisi</a:t>
            </a:r>
            <a:r>
              <a:rPr lang="es-ES" dirty="0"/>
              <a:t> ut </a:t>
            </a:r>
            <a:r>
              <a:rPr lang="es-ES" dirty="0" err="1"/>
              <a:t>aliquip</a:t>
            </a:r>
            <a:r>
              <a:rPr lang="es-ES" dirty="0"/>
              <a:t> ex </a:t>
            </a:r>
            <a:r>
              <a:rPr lang="es-ES" dirty="0" err="1"/>
              <a:t>ea</a:t>
            </a:r>
            <a:r>
              <a:rPr lang="es-ES" dirty="0"/>
              <a:t> commodo </a:t>
            </a:r>
            <a:r>
              <a:rPr lang="es-ES" dirty="0" err="1"/>
              <a:t>consequat</a:t>
            </a:r>
            <a:r>
              <a:rPr lang="es-ES" dirty="0"/>
              <a:t>. </a:t>
            </a:r>
            <a:r>
              <a:rPr lang="es-ES" dirty="0" err="1"/>
              <a:t>Duis</a:t>
            </a:r>
            <a:r>
              <a:rPr lang="es-ES" dirty="0"/>
              <a:t> </a:t>
            </a:r>
            <a:r>
              <a:rPr lang="es-ES" dirty="0" err="1"/>
              <a:t>aute</a:t>
            </a:r>
            <a:r>
              <a:rPr lang="es-ES" dirty="0"/>
              <a:t> </a:t>
            </a:r>
            <a:r>
              <a:rPr lang="es-ES" dirty="0" err="1"/>
              <a:t>irure</a:t>
            </a:r>
            <a:r>
              <a:rPr lang="es-ES" dirty="0"/>
              <a:t> dolor in </a:t>
            </a:r>
            <a:r>
              <a:rPr lang="es-ES" dirty="0" err="1"/>
              <a:t>reprehenderit</a:t>
            </a:r>
            <a:r>
              <a:rPr lang="es-ES" dirty="0"/>
              <a:t> in </a:t>
            </a:r>
            <a:r>
              <a:rPr lang="es-ES" dirty="0" err="1"/>
              <a:t>voluptate</a:t>
            </a:r>
            <a:r>
              <a:rPr lang="es-ES" dirty="0"/>
              <a:t> </a:t>
            </a:r>
            <a:r>
              <a:rPr lang="es-ES" dirty="0" err="1"/>
              <a:t>velit</a:t>
            </a:r>
            <a:r>
              <a:rPr lang="es-ES" dirty="0"/>
              <a:t> </a:t>
            </a:r>
            <a:r>
              <a:rPr lang="es-ES" dirty="0" err="1"/>
              <a:t>esse</a:t>
            </a:r>
            <a:r>
              <a:rPr lang="es-ES" dirty="0"/>
              <a:t> </a:t>
            </a:r>
            <a:r>
              <a:rPr lang="es-ES" dirty="0" err="1"/>
              <a:t>cillum</a:t>
            </a:r>
            <a:r>
              <a:rPr lang="es-ES" dirty="0"/>
              <a:t> </a:t>
            </a:r>
            <a:r>
              <a:rPr lang="es-ES" dirty="0" err="1"/>
              <a:t>dolore</a:t>
            </a:r>
            <a:r>
              <a:rPr lang="es-ES" dirty="0"/>
              <a:t> </a:t>
            </a:r>
            <a:r>
              <a:rPr lang="es-ES" dirty="0" err="1"/>
              <a:t>eu</a:t>
            </a:r>
            <a:r>
              <a:rPr lang="es-ES" dirty="0"/>
              <a:t> </a:t>
            </a:r>
            <a:r>
              <a:rPr lang="es-ES" dirty="0" err="1"/>
              <a:t>fugiat</a:t>
            </a:r>
            <a:r>
              <a:rPr lang="es-ES" dirty="0"/>
              <a:t> </a:t>
            </a:r>
            <a:r>
              <a:rPr lang="es-ES" dirty="0" err="1"/>
              <a:t>nulla</a:t>
            </a:r>
            <a:r>
              <a:rPr lang="es-ES" dirty="0"/>
              <a:t> </a:t>
            </a:r>
            <a:r>
              <a:rPr lang="es-ES" dirty="0" err="1"/>
              <a:t>pariatur</a:t>
            </a:r>
            <a:r>
              <a:rPr lang="es-ES" dirty="0"/>
              <a:t>. </a:t>
            </a:r>
            <a:r>
              <a:rPr lang="es-ES" dirty="0" err="1"/>
              <a:t>Excepteur</a:t>
            </a:r>
            <a:r>
              <a:rPr lang="es-ES" dirty="0"/>
              <a:t> </a:t>
            </a:r>
            <a:r>
              <a:rPr lang="es-ES" dirty="0" err="1"/>
              <a:t>sint</a:t>
            </a:r>
            <a:r>
              <a:rPr lang="es-ES" dirty="0"/>
              <a:t> </a:t>
            </a:r>
            <a:r>
              <a:rPr lang="es-ES" dirty="0" err="1"/>
              <a:t>occaecat</a:t>
            </a:r>
            <a:r>
              <a:rPr lang="es-ES" dirty="0"/>
              <a:t> </a:t>
            </a:r>
            <a:r>
              <a:rPr lang="es-ES" dirty="0" err="1"/>
              <a:t>cupidatat</a:t>
            </a:r>
            <a:r>
              <a:rPr lang="es-ES" dirty="0"/>
              <a:t> non </a:t>
            </a:r>
            <a:r>
              <a:rPr lang="es-ES" dirty="0" err="1"/>
              <a:t>proident</a:t>
            </a:r>
            <a:r>
              <a:rPr lang="es-ES" dirty="0"/>
              <a:t>, sunt in culpa qui </a:t>
            </a:r>
            <a:r>
              <a:rPr lang="es-ES" dirty="0" err="1"/>
              <a:t>officia</a:t>
            </a:r>
            <a:r>
              <a:rPr lang="es-ES" dirty="0"/>
              <a:t> </a:t>
            </a:r>
            <a:r>
              <a:rPr lang="es-ES" dirty="0" err="1"/>
              <a:t>deserunt</a:t>
            </a:r>
            <a:r>
              <a:rPr lang="es-ES" dirty="0"/>
              <a:t> </a:t>
            </a:r>
            <a:r>
              <a:rPr lang="es-ES" dirty="0" err="1"/>
              <a:t>mollit</a:t>
            </a:r>
            <a:r>
              <a:rPr lang="es-ES" dirty="0"/>
              <a:t> </a:t>
            </a:r>
            <a:r>
              <a:rPr lang="es-ES" dirty="0" err="1"/>
              <a:t>anim</a:t>
            </a:r>
            <a:r>
              <a:rPr lang="es-ES" dirty="0"/>
              <a:t> id </a:t>
            </a:r>
            <a:r>
              <a:rPr lang="es-ES" dirty="0" err="1"/>
              <a:t>est</a:t>
            </a:r>
            <a:r>
              <a:rPr lang="es-ES" dirty="0"/>
              <a:t> </a:t>
            </a:r>
            <a:r>
              <a:rPr lang="es-ES" dirty="0" err="1"/>
              <a:t>laborum</a:t>
            </a:r>
            <a:r>
              <a:rPr lang="es-ES" dirty="0"/>
              <a:t>.</a:t>
            </a:r>
          </a:p>
        </p:txBody>
      </p:sp>
      <p:sp>
        <p:nvSpPr>
          <p:cNvPr id="2" name="Marcador de gráfico 8">
            <a:extLst>
              <a:ext uri="{FF2B5EF4-FFF2-40B4-BE49-F238E27FC236}">
                <a16:creationId xmlns:a16="http://schemas.microsoft.com/office/drawing/2014/main" id="{43990EE2-EFAA-B82B-E8DF-AE73CA3F50F7}"/>
              </a:ext>
            </a:extLst>
          </p:cNvPr>
          <p:cNvSpPr>
            <a:spLocks noGrp="1"/>
          </p:cNvSpPr>
          <p:nvPr>
            <p:ph type="chart" sz="quarter" idx="12" hasCustomPrompt="1"/>
          </p:nvPr>
        </p:nvSpPr>
        <p:spPr>
          <a:xfrm>
            <a:off x="4463824" y="335268"/>
            <a:ext cx="4375150" cy="4033532"/>
          </a:xfrm>
          <a:prstGeom prst="rect">
            <a:avLst/>
          </a:prstGeom>
        </p:spPr>
        <p:txBody>
          <a:bodyPr/>
          <a:lstStyle>
            <a:lvl1pPr marL="0" indent="0">
              <a:buNone/>
              <a:defRPr sz="1000" b="0" i="0">
                <a:solidFill>
                  <a:schemeClr val="bg1">
                    <a:lumMod val="75000"/>
                  </a:schemeClr>
                </a:solidFill>
                <a:latin typeface="Manrope" pitchFamily="2" charset="0"/>
              </a:defRPr>
            </a:lvl1pPr>
          </a:lstStyle>
          <a:p>
            <a:r>
              <a:rPr lang="es-ES" dirty="0"/>
              <a:t>INSERT GRAPHIC</a:t>
            </a:r>
          </a:p>
        </p:txBody>
      </p:sp>
      <p:sp>
        <p:nvSpPr>
          <p:cNvPr id="4" name="CuadroTexto 3">
            <a:extLst>
              <a:ext uri="{FF2B5EF4-FFF2-40B4-BE49-F238E27FC236}">
                <a16:creationId xmlns:a16="http://schemas.microsoft.com/office/drawing/2014/main" id="{38AA4291-CCC3-BB00-18B6-06AD2C8C0AA4}"/>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rgbClr val="23553D"/>
                </a:solidFill>
                <a:latin typeface="Manrope Medium" pitchFamily="2" charset="0"/>
              </a:rPr>
              <a:pPr algn="r"/>
              <a:t>‹Nº›</a:t>
            </a:fld>
            <a:endParaRPr lang="es-ES" sz="1000" b="0" i="0" dirty="0">
              <a:solidFill>
                <a:srgbClr val="23553D"/>
              </a:solidFill>
              <a:latin typeface="Manrope Medium" pitchFamily="2" charset="0"/>
            </a:endParaRPr>
          </a:p>
        </p:txBody>
      </p:sp>
      <p:pic>
        <p:nvPicPr>
          <p:cNvPr id="6" name="Imagen 5">
            <a:extLst>
              <a:ext uri="{FF2B5EF4-FFF2-40B4-BE49-F238E27FC236}">
                <a16:creationId xmlns:a16="http://schemas.microsoft.com/office/drawing/2014/main" id="{4AC388E3-9F4A-F790-FB2F-4F86A0F614FD}"/>
              </a:ext>
            </a:extLst>
          </p:cNvPr>
          <p:cNvPicPr>
            <a:picLocks noChangeAspect="1"/>
          </p:cNvPicPr>
          <p:nvPr userDrawn="1"/>
        </p:nvPicPr>
        <p:blipFill>
          <a:blip r:embed="rId2"/>
          <a:stretch>
            <a:fillRect/>
          </a:stretch>
        </p:blipFill>
        <p:spPr>
          <a:xfrm>
            <a:off x="346756" y="4501521"/>
            <a:ext cx="884777" cy="398940"/>
          </a:xfrm>
          <a:prstGeom prst="rect">
            <a:avLst/>
          </a:prstGeom>
        </p:spPr>
      </p:pic>
    </p:spTree>
    <p:extLst>
      <p:ext uri="{BB962C8B-B14F-4D97-AF65-F5344CB8AC3E}">
        <p14:creationId xmlns:p14="http://schemas.microsoft.com/office/powerpoint/2010/main" val="21105381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 text + 2 Graphics">
    <p:bg>
      <p:bgPr>
        <a:solidFill>
          <a:srgbClr val="F9F7F0"/>
        </a:solidFill>
        <a:effectLst/>
      </p:bgPr>
    </p:bg>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675D6C16-F05D-40CC-AA98-60AE4A4223B2}"/>
              </a:ext>
            </a:extLst>
          </p:cNvPr>
          <p:cNvSpPr>
            <a:spLocks noGrp="1"/>
          </p:cNvSpPr>
          <p:nvPr>
            <p:ph type="body" sz="quarter" idx="10" hasCustomPrompt="1"/>
          </p:nvPr>
        </p:nvSpPr>
        <p:spPr>
          <a:xfrm>
            <a:off x="324985" y="957084"/>
            <a:ext cx="8491763" cy="947888"/>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0" i="0" spc="-30" baseline="0">
                <a:solidFill>
                  <a:schemeClr val="accent2"/>
                </a:solidFill>
                <a:latin typeface="DM Sans 14pt" pitchFamily="2" charset="77"/>
                <a:cs typeface="Arial" panose="020B0604020202020204" pitchFamily="34" charset="0"/>
              </a:defRPr>
            </a:lvl1pPr>
          </a:lstStyle>
          <a:p>
            <a:pPr lvl="0"/>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 magna </a:t>
            </a:r>
            <a:r>
              <a:rPr lang="es-ES" dirty="0" err="1"/>
              <a:t>aliqua</a:t>
            </a:r>
            <a:r>
              <a:rPr lang="es-ES" dirty="0"/>
              <a:t>. Ut </a:t>
            </a:r>
            <a:r>
              <a:rPr lang="es-ES" dirty="0" err="1"/>
              <a:t>enim</a:t>
            </a:r>
            <a:r>
              <a:rPr lang="es-ES" dirty="0"/>
              <a:t> ad </a:t>
            </a:r>
            <a:r>
              <a:rPr lang="es-ES" dirty="0" err="1"/>
              <a:t>minim</a:t>
            </a:r>
            <a:r>
              <a:rPr lang="es-ES" dirty="0"/>
              <a:t> </a:t>
            </a:r>
            <a:r>
              <a:rPr lang="es-ES" dirty="0" err="1"/>
              <a:t>veniam</a:t>
            </a:r>
            <a:r>
              <a:rPr lang="es-ES" dirty="0"/>
              <a:t>, quis </a:t>
            </a:r>
            <a:r>
              <a:rPr lang="es-ES" dirty="0" err="1"/>
              <a:t>nostrud</a:t>
            </a:r>
            <a:r>
              <a:rPr lang="es-ES" dirty="0"/>
              <a:t> </a:t>
            </a:r>
            <a:r>
              <a:rPr lang="es-ES" dirty="0" err="1"/>
              <a:t>exercitation</a:t>
            </a:r>
            <a:r>
              <a:rPr lang="es-ES" dirty="0"/>
              <a:t> </a:t>
            </a:r>
            <a:r>
              <a:rPr lang="es-ES" dirty="0" err="1"/>
              <a:t>ullamco</a:t>
            </a:r>
            <a:r>
              <a:rPr lang="es-ES" dirty="0"/>
              <a:t> </a:t>
            </a:r>
            <a:r>
              <a:rPr lang="es-ES" dirty="0" err="1"/>
              <a:t>laboris</a:t>
            </a:r>
            <a:r>
              <a:rPr lang="es-ES" dirty="0"/>
              <a:t> </a:t>
            </a:r>
            <a:r>
              <a:rPr lang="es-ES" dirty="0" err="1"/>
              <a:t>nisi</a:t>
            </a:r>
            <a:r>
              <a:rPr lang="es-ES" dirty="0"/>
              <a:t> ut </a:t>
            </a:r>
            <a:r>
              <a:rPr lang="es-ES" dirty="0" err="1"/>
              <a:t>aliquip</a:t>
            </a:r>
            <a:r>
              <a:rPr lang="es-ES" dirty="0"/>
              <a:t> ex </a:t>
            </a:r>
            <a:r>
              <a:rPr lang="es-ES" dirty="0" err="1"/>
              <a:t>ea</a:t>
            </a:r>
            <a:r>
              <a:rPr lang="es-ES" dirty="0"/>
              <a:t> commodo </a:t>
            </a:r>
            <a:r>
              <a:rPr lang="es-ES" dirty="0" err="1"/>
              <a:t>consequat</a:t>
            </a:r>
            <a:r>
              <a:rPr lang="es-ES" dirty="0"/>
              <a:t>. Ut </a:t>
            </a:r>
            <a:r>
              <a:rPr lang="es-ES" dirty="0" err="1"/>
              <a:t>enim</a:t>
            </a:r>
            <a:r>
              <a:rPr lang="es-ES" dirty="0"/>
              <a:t> ad </a:t>
            </a:r>
            <a:r>
              <a:rPr lang="es-ES" dirty="0" err="1"/>
              <a:t>minim</a:t>
            </a:r>
            <a:r>
              <a:rPr lang="es-ES" dirty="0"/>
              <a:t> </a:t>
            </a:r>
            <a:r>
              <a:rPr lang="es-ES" dirty="0" err="1"/>
              <a:t>veniam</a:t>
            </a:r>
            <a:r>
              <a:rPr lang="es-ES" dirty="0"/>
              <a:t>, quis </a:t>
            </a:r>
            <a:r>
              <a:rPr lang="es-ES" dirty="0" err="1"/>
              <a:t>nostrud</a:t>
            </a:r>
            <a:r>
              <a:rPr lang="es-ES" dirty="0"/>
              <a:t> </a:t>
            </a:r>
            <a:r>
              <a:rPr lang="es-ES" dirty="0" err="1"/>
              <a:t>exercitation</a:t>
            </a:r>
            <a:r>
              <a:rPr lang="es-ES" dirty="0"/>
              <a:t> </a:t>
            </a:r>
            <a:r>
              <a:rPr lang="es-ES" dirty="0" err="1"/>
              <a:t>ullamco</a:t>
            </a:r>
            <a:r>
              <a:rPr lang="es-ES" dirty="0"/>
              <a:t> </a:t>
            </a:r>
            <a:r>
              <a:rPr lang="es-ES" dirty="0" err="1"/>
              <a:t>laboris</a:t>
            </a:r>
            <a:r>
              <a:rPr lang="es-ES" dirty="0"/>
              <a:t> </a:t>
            </a:r>
            <a:r>
              <a:rPr lang="es-ES" dirty="0" err="1"/>
              <a:t>nisi</a:t>
            </a:r>
            <a:r>
              <a:rPr lang="es-ES" dirty="0"/>
              <a:t> ut </a:t>
            </a:r>
            <a:r>
              <a:rPr lang="es-ES" dirty="0" err="1"/>
              <a:t>aliquip</a:t>
            </a:r>
            <a:r>
              <a:rPr lang="es-ES" dirty="0"/>
              <a:t> ex </a:t>
            </a:r>
            <a:r>
              <a:rPr lang="es-ES" dirty="0" err="1"/>
              <a:t>ea</a:t>
            </a:r>
            <a:r>
              <a:rPr lang="es-ES" dirty="0"/>
              <a:t> commodo </a:t>
            </a:r>
            <a:r>
              <a:rPr lang="es-ES" dirty="0" err="1"/>
              <a:t>consequat</a:t>
            </a:r>
            <a:r>
              <a:rPr lang="es-ES" dirty="0"/>
              <a:t>.</a:t>
            </a:r>
          </a:p>
        </p:txBody>
      </p:sp>
      <p:sp>
        <p:nvSpPr>
          <p:cNvPr id="2" name="Marcador de gráfico 8">
            <a:extLst>
              <a:ext uri="{FF2B5EF4-FFF2-40B4-BE49-F238E27FC236}">
                <a16:creationId xmlns:a16="http://schemas.microsoft.com/office/drawing/2014/main" id="{39BF900F-156C-9F49-D6F8-7C59ECB023A2}"/>
              </a:ext>
            </a:extLst>
          </p:cNvPr>
          <p:cNvSpPr>
            <a:spLocks noGrp="1"/>
          </p:cNvSpPr>
          <p:nvPr>
            <p:ph type="chart" sz="quarter" idx="12" hasCustomPrompt="1"/>
          </p:nvPr>
        </p:nvSpPr>
        <p:spPr>
          <a:xfrm>
            <a:off x="324985" y="2039257"/>
            <a:ext cx="4072844" cy="2344057"/>
          </a:xfrm>
          <a:prstGeom prst="rect">
            <a:avLst/>
          </a:prstGeom>
        </p:spPr>
        <p:txBody>
          <a:bodyPr/>
          <a:lstStyle>
            <a:lvl1pPr marL="0" indent="0">
              <a:buNone/>
              <a:defRPr sz="1000" b="0" i="0">
                <a:solidFill>
                  <a:schemeClr val="bg1">
                    <a:lumMod val="75000"/>
                  </a:schemeClr>
                </a:solidFill>
                <a:latin typeface="Manrope" pitchFamily="2" charset="0"/>
              </a:defRPr>
            </a:lvl1pPr>
          </a:lstStyle>
          <a:p>
            <a:r>
              <a:rPr lang="es-ES" dirty="0"/>
              <a:t>INSERT GRAPHIC</a:t>
            </a:r>
          </a:p>
        </p:txBody>
      </p:sp>
      <p:sp>
        <p:nvSpPr>
          <p:cNvPr id="6" name="Marcador de gráfico 8">
            <a:extLst>
              <a:ext uri="{FF2B5EF4-FFF2-40B4-BE49-F238E27FC236}">
                <a16:creationId xmlns:a16="http://schemas.microsoft.com/office/drawing/2014/main" id="{F4312F56-266E-53E8-57D1-7908428FBD0E}"/>
              </a:ext>
            </a:extLst>
          </p:cNvPr>
          <p:cNvSpPr>
            <a:spLocks noGrp="1"/>
          </p:cNvSpPr>
          <p:nvPr>
            <p:ph type="chart" sz="quarter" idx="13" hasCustomPrompt="1"/>
          </p:nvPr>
        </p:nvSpPr>
        <p:spPr>
          <a:xfrm>
            <a:off x="4743904" y="2039257"/>
            <a:ext cx="4072844" cy="2344057"/>
          </a:xfrm>
          <a:prstGeom prst="rect">
            <a:avLst/>
          </a:prstGeom>
        </p:spPr>
        <p:txBody>
          <a:bodyPr/>
          <a:lstStyle>
            <a:lvl1pPr marL="0" indent="0">
              <a:buNone/>
              <a:defRPr sz="1000" b="0" i="0">
                <a:solidFill>
                  <a:schemeClr val="bg1">
                    <a:lumMod val="75000"/>
                  </a:schemeClr>
                </a:solidFill>
                <a:latin typeface="Manrope" pitchFamily="2" charset="0"/>
              </a:defRPr>
            </a:lvl1pPr>
          </a:lstStyle>
          <a:p>
            <a:r>
              <a:rPr lang="es-ES" dirty="0"/>
              <a:t>INSERT GRAPHIC</a:t>
            </a:r>
          </a:p>
        </p:txBody>
      </p:sp>
      <p:cxnSp>
        <p:nvCxnSpPr>
          <p:cNvPr id="7" name="Conector recto 6">
            <a:extLst>
              <a:ext uri="{FF2B5EF4-FFF2-40B4-BE49-F238E27FC236}">
                <a16:creationId xmlns:a16="http://schemas.microsoft.com/office/drawing/2014/main" id="{C73A3115-D540-8205-D5D7-1DEABF365805}"/>
              </a:ext>
            </a:extLst>
          </p:cNvPr>
          <p:cNvCxnSpPr>
            <a:cxnSpLocks/>
          </p:cNvCxnSpPr>
          <p:nvPr userDrawn="1"/>
        </p:nvCxnSpPr>
        <p:spPr>
          <a:xfrm>
            <a:off x="4571999" y="2007144"/>
            <a:ext cx="0" cy="2397942"/>
          </a:xfrm>
          <a:prstGeom prst="line">
            <a:avLst/>
          </a:prstGeom>
          <a:ln w="3810">
            <a:solidFill>
              <a:srgbClr val="23553D"/>
            </a:solidFill>
          </a:ln>
        </p:spPr>
        <p:style>
          <a:lnRef idx="1">
            <a:schemeClr val="accent6"/>
          </a:lnRef>
          <a:fillRef idx="0">
            <a:schemeClr val="accent6"/>
          </a:fillRef>
          <a:effectRef idx="0">
            <a:schemeClr val="accent6"/>
          </a:effectRef>
          <a:fontRef idx="minor">
            <a:schemeClr val="tx1"/>
          </a:fontRef>
        </p:style>
      </p:cxnSp>
      <p:sp>
        <p:nvSpPr>
          <p:cNvPr id="4" name="CuadroTexto 3">
            <a:extLst>
              <a:ext uri="{FF2B5EF4-FFF2-40B4-BE49-F238E27FC236}">
                <a16:creationId xmlns:a16="http://schemas.microsoft.com/office/drawing/2014/main" id="{2F1BDFE9-4B4B-CCDD-48C9-FE277F0E18B0}"/>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rgbClr val="23553D"/>
                </a:solidFill>
                <a:latin typeface="Manrope Medium" pitchFamily="2" charset="0"/>
              </a:rPr>
              <a:pPr algn="r"/>
              <a:t>‹Nº›</a:t>
            </a:fld>
            <a:endParaRPr lang="es-ES" sz="1000" b="0" i="0" dirty="0">
              <a:solidFill>
                <a:srgbClr val="23553D"/>
              </a:solidFill>
              <a:latin typeface="Manrope Medium" pitchFamily="2" charset="0"/>
            </a:endParaRPr>
          </a:p>
        </p:txBody>
      </p:sp>
      <p:sp>
        <p:nvSpPr>
          <p:cNvPr id="11" name="Marcador de texto 9">
            <a:extLst>
              <a:ext uri="{FF2B5EF4-FFF2-40B4-BE49-F238E27FC236}">
                <a16:creationId xmlns:a16="http://schemas.microsoft.com/office/drawing/2014/main" id="{A054A635-EF36-5F08-3108-FC7371B4AE30}"/>
              </a:ext>
            </a:extLst>
          </p:cNvPr>
          <p:cNvSpPr>
            <a:spLocks noGrp="1"/>
          </p:cNvSpPr>
          <p:nvPr>
            <p:ph type="body" sz="quarter" idx="11" hasCustomPrompt="1"/>
          </p:nvPr>
        </p:nvSpPr>
        <p:spPr>
          <a:xfrm>
            <a:off x="324985" y="319316"/>
            <a:ext cx="8499697" cy="400110"/>
          </a:xfrm>
          <a:prstGeom prst="rect">
            <a:avLst/>
          </a:prstGeom>
        </p:spPr>
        <p:txBody>
          <a:bodyPr wrap="square" lIns="0" tIns="0" rIns="0" bIns="0">
            <a:spAutoFit/>
          </a:bodyPr>
          <a:lstStyle>
            <a:lvl1pPr marL="0" indent="0">
              <a:buNone/>
              <a:defRPr sz="2600" b="1" i="0" spc="-40" baseline="0">
                <a:solidFill>
                  <a:srgbClr val="23553D"/>
                </a:solidFill>
                <a:latin typeface="DM Sans 14pt SemiBold" pitchFamily="2" charset="77"/>
              </a:defRPr>
            </a:lvl1pPr>
          </a:lstStyle>
          <a:p>
            <a:pPr lvl="0"/>
            <a:r>
              <a:rPr lang="es-ES" dirty="0" err="1"/>
              <a:t>Title</a:t>
            </a:r>
            <a:r>
              <a:rPr lang="es-ES" dirty="0"/>
              <a:t> </a:t>
            </a:r>
            <a:r>
              <a:rPr lang="es-ES" dirty="0" err="1"/>
              <a:t>goes</a:t>
            </a:r>
            <a:r>
              <a:rPr lang="es-ES" dirty="0"/>
              <a:t> </a:t>
            </a:r>
            <a:r>
              <a:rPr lang="es-ES" dirty="0" err="1"/>
              <a:t>here</a:t>
            </a:r>
            <a:endParaRPr lang="es-ES" dirty="0"/>
          </a:p>
        </p:txBody>
      </p:sp>
      <p:pic>
        <p:nvPicPr>
          <p:cNvPr id="8" name="Imagen 7">
            <a:extLst>
              <a:ext uri="{FF2B5EF4-FFF2-40B4-BE49-F238E27FC236}">
                <a16:creationId xmlns:a16="http://schemas.microsoft.com/office/drawing/2014/main" id="{89ABC92C-94B8-6B70-693E-8446AB98CA39}"/>
              </a:ext>
            </a:extLst>
          </p:cNvPr>
          <p:cNvPicPr>
            <a:picLocks noChangeAspect="1"/>
          </p:cNvPicPr>
          <p:nvPr userDrawn="1"/>
        </p:nvPicPr>
        <p:blipFill>
          <a:blip r:embed="rId2"/>
          <a:stretch>
            <a:fillRect/>
          </a:stretch>
        </p:blipFill>
        <p:spPr>
          <a:xfrm>
            <a:off x="346756" y="4501521"/>
            <a:ext cx="884777" cy="398940"/>
          </a:xfrm>
          <a:prstGeom prst="rect">
            <a:avLst/>
          </a:prstGeom>
        </p:spPr>
      </p:pic>
    </p:spTree>
    <p:extLst>
      <p:ext uri="{BB962C8B-B14F-4D97-AF65-F5344CB8AC3E}">
        <p14:creationId xmlns:p14="http://schemas.microsoft.com/office/powerpoint/2010/main" val="180366331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 text + 3 Graphics">
    <p:bg>
      <p:bgPr>
        <a:solidFill>
          <a:srgbClr val="F9F7F0"/>
        </a:solidFill>
        <a:effectLst/>
      </p:bgPr>
    </p:bg>
    <p:spTree>
      <p:nvGrpSpPr>
        <p:cNvPr id="1" name=""/>
        <p:cNvGrpSpPr/>
        <p:nvPr/>
      </p:nvGrpSpPr>
      <p:grpSpPr>
        <a:xfrm>
          <a:off x="0" y="0"/>
          <a:ext cx="0" cy="0"/>
          <a:chOff x="0" y="0"/>
          <a:chExt cx="0" cy="0"/>
        </a:xfrm>
      </p:grpSpPr>
      <p:sp>
        <p:nvSpPr>
          <p:cNvPr id="2" name="Marcador de gráfico 8">
            <a:extLst>
              <a:ext uri="{FF2B5EF4-FFF2-40B4-BE49-F238E27FC236}">
                <a16:creationId xmlns:a16="http://schemas.microsoft.com/office/drawing/2014/main" id="{39BF900F-156C-9F49-D6F8-7C59ECB023A2}"/>
              </a:ext>
            </a:extLst>
          </p:cNvPr>
          <p:cNvSpPr>
            <a:spLocks noGrp="1"/>
          </p:cNvSpPr>
          <p:nvPr>
            <p:ph type="chart" sz="quarter" idx="12" hasCustomPrompt="1"/>
          </p:nvPr>
        </p:nvSpPr>
        <p:spPr>
          <a:xfrm>
            <a:off x="324987" y="2053771"/>
            <a:ext cx="2606900" cy="2329543"/>
          </a:xfrm>
          <a:prstGeom prst="rect">
            <a:avLst/>
          </a:prstGeom>
        </p:spPr>
        <p:txBody>
          <a:bodyPr/>
          <a:lstStyle>
            <a:lvl1pPr marL="0" indent="0">
              <a:buNone/>
              <a:defRPr sz="1000" b="0" i="0">
                <a:solidFill>
                  <a:schemeClr val="bg1">
                    <a:lumMod val="75000"/>
                  </a:schemeClr>
                </a:solidFill>
                <a:latin typeface="Manrope" pitchFamily="2" charset="0"/>
              </a:defRPr>
            </a:lvl1pPr>
          </a:lstStyle>
          <a:p>
            <a:r>
              <a:rPr lang="es-ES" dirty="0"/>
              <a:t>INSERT GRAPHIC</a:t>
            </a:r>
          </a:p>
        </p:txBody>
      </p:sp>
      <p:cxnSp>
        <p:nvCxnSpPr>
          <p:cNvPr id="13" name="Conector recto 12">
            <a:extLst>
              <a:ext uri="{FF2B5EF4-FFF2-40B4-BE49-F238E27FC236}">
                <a16:creationId xmlns:a16="http://schemas.microsoft.com/office/drawing/2014/main" id="{D3886135-7A2D-BF8E-B2BE-3C7390C32D05}"/>
              </a:ext>
            </a:extLst>
          </p:cNvPr>
          <p:cNvCxnSpPr>
            <a:cxnSpLocks/>
          </p:cNvCxnSpPr>
          <p:nvPr userDrawn="1"/>
        </p:nvCxnSpPr>
        <p:spPr>
          <a:xfrm>
            <a:off x="3091543" y="2021991"/>
            <a:ext cx="0" cy="2383095"/>
          </a:xfrm>
          <a:prstGeom prst="line">
            <a:avLst/>
          </a:prstGeom>
          <a:ln w="3810">
            <a:solidFill>
              <a:srgbClr val="23553D"/>
            </a:solidFill>
          </a:ln>
        </p:spPr>
        <p:style>
          <a:lnRef idx="1">
            <a:schemeClr val="accent6"/>
          </a:lnRef>
          <a:fillRef idx="0">
            <a:schemeClr val="accent6"/>
          </a:fillRef>
          <a:effectRef idx="0">
            <a:schemeClr val="accent6"/>
          </a:effectRef>
          <a:fontRef idx="minor">
            <a:schemeClr val="tx1"/>
          </a:fontRef>
        </p:style>
      </p:cxnSp>
      <p:cxnSp>
        <p:nvCxnSpPr>
          <p:cNvPr id="15" name="Conector recto 14">
            <a:extLst>
              <a:ext uri="{FF2B5EF4-FFF2-40B4-BE49-F238E27FC236}">
                <a16:creationId xmlns:a16="http://schemas.microsoft.com/office/drawing/2014/main" id="{1F21A637-E55F-B88F-1F4D-9D8012D06D9E}"/>
              </a:ext>
            </a:extLst>
          </p:cNvPr>
          <p:cNvCxnSpPr>
            <a:cxnSpLocks/>
          </p:cNvCxnSpPr>
          <p:nvPr userDrawn="1"/>
        </p:nvCxnSpPr>
        <p:spPr>
          <a:xfrm>
            <a:off x="6041188" y="2021991"/>
            <a:ext cx="0" cy="2383095"/>
          </a:xfrm>
          <a:prstGeom prst="line">
            <a:avLst/>
          </a:prstGeom>
          <a:ln w="3810">
            <a:solidFill>
              <a:srgbClr val="23553D"/>
            </a:solidFill>
          </a:ln>
        </p:spPr>
        <p:style>
          <a:lnRef idx="1">
            <a:schemeClr val="accent6"/>
          </a:lnRef>
          <a:fillRef idx="0">
            <a:schemeClr val="accent6"/>
          </a:fillRef>
          <a:effectRef idx="0">
            <a:schemeClr val="accent6"/>
          </a:effectRef>
          <a:fontRef idx="minor">
            <a:schemeClr val="tx1"/>
          </a:fontRef>
        </p:style>
      </p:cxnSp>
      <p:sp>
        <p:nvSpPr>
          <p:cNvPr id="16" name="Marcador de gráfico 8">
            <a:extLst>
              <a:ext uri="{FF2B5EF4-FFF2-40B4-BE49-F238E27FC236}">
                <a16:creationId xmlns:a16="http://schemas.microsoft.com/office/drawing/2014/main" id="{4AC9E3BC-2D54-26B3-AAA4-059852054D00}"/>
              </a:ext>
            </a:extLst>
          </p:cNvPr>
          <p:cNvSpPr>
            <a:spLocks noGrp="1"/>
          </p:cNvSpPr>
          <p:nvPr>
            <p:ph type="chart" sz="quarter" idx="15" hasCustomPrompt="1"/>
          </p:nvPr>
        </p:nvSpPr>
        <p:spPr>
          <a:xfrm>
            <a:off x="3268550" y="2053771"/>
            <a:ext cx="2606900" cy="2329543"/>
          </a:xfrm>
          <a:prstGeom prst="rect">
            <a:avLst/>
          </a:prstGeom>
        </p:spPr>
        <p:txBody>
          <a:bodyPr/>
          <a:lstStyle>
            <a:lvl1pPr marL="0" indent="0">
              <a:buNone/>
              <a:defRPr sz="1000" b="0" i="0">
                <a:solidFill>
                  <a:schemeClr val="bg1">
                    <a:lumMod val="75000"/>
                  </a:schemeClr>
                </a:solidFill>
                <a:latin typeface="Manrope" pitchFamily="2" charset="0"/>
              </a:defRPr>
            </a:lvl1pPr>
          </a:lstStyle>
          <a:p>
            <a:r>
              <a:rPr lang="es-ES" dirty="0"/>
              <a:t>INSERT GRAPHIC</a:t>
            </a:r>
          </a:p>
        </p:txBody>
      </p:sp>
      <p:sp>
        <p:nvSpPr>
          <p:cNvPr id="17" name="Marcador de gráfico 8">
            <a:extLst>
              <a:ext uri="{FF2B5EF4-FFF2-40B4-BE49-F238E27FC236}">
                <a16:creationId xmlns:a16="http://schemas.microsoft.com/office/drawing/2014/main" id="{620FB383-3639-7157-7827-8B5CAAB0AD39}"/>
              </a:ext>
            </a:extLst>
          </p:cNvPr>
          <p:cNvSpPr>
            <a:spLocks noGrp="1"/>
          </p:cNvSpPr>
          <p:nvPr>
            <p:ph type="chart" sz="quarter" idx="16" hasCustomPrompt="1"/>
          </p:nvPr>
        </p:nvSpPr>
        <p:spPr>
          <a:xfrm>
            <a:off x="6209848" y="2053771"/>
            <a:ext cx="2606900" cy="2329543"/>
          </a:xfrm>
          <a:prstGeom prst="rect">
            <a:avLst/>
          </a:prstGeom>
        </p:spPr>
        <p:txBody>
          <a:bodyPr/>
          <a:lstStyle>
            <a:lvl1pPr marL="0" indent="0">
              <a:buNone/>
              <a:defRPr sz="1000" b="0" i="0">
                <a:solidFill>
                  <a:schemeClr val="bg1">
                    <a:lumMod val="75000"/>
                  </a:schemeClr>
                </a:solidFill>
                <a:latin typeface="Manrope" pitchFamily="2" charset="0"/>
              </a:defRPr>
            </a:lvl1pPr>
          </a:lstStyle>
          <a:p>
            <a:r>
              <a:rPr lang="es-ES" dirty="0"/>
              <a:t>INSERT GRAPHIC</a:t>
            </a:r>
          </a:p>
        </p:txBody>
      </p:sp>
      <p:sp>
        <p:nvSpPr>
          <p:cNvPr id="4" name="CuadroTexto 3">
            <a:extLst>
              <a:ext uri="{FF2B5EF4-FFF2-40B4-BE49-F238E27FC236}">
                <a16:creationId xmlns:a16="http://schemas.microsoft.com/office/drawing/2014/main" id="{8F2BDE22-D686-72BC-CAD3-8920393A1474}"/>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rgbClr val="23553D"/>
                </a:solidFill>
                <a:latin typeface="Manrope Medium" pitchFamily="2" charset="0"/>
              </a:rPr>
              <a:pPr algn="r"/>
              <a:t>‹Nº›</a:t>
            </a:fld>
            <a:endParaRPr lang="es-ES" sz="1000" b="0" i="0" dirty="0">
              <a:solidFill>
                <a:srgbClr val="23553D"/>
              </a:solidFill>
              <a:latin typeface="Manrope Medium" pitchFamily="2" charset="0"/>
            </a:endParaRPr>
          </a:p>
        </p:txBody>
      </p:sp>
      <p:sp>
        <p:nvSpPr>
          <p:cNvPr id="7" name="Marcador de texto 2">
            <a:extLst>
              <a:ext uri="{FF2B5EF4-FFF2-40B4-BE49-F238E27FC236}">
                <a16:creationId xmlns:a16="http://schemas.microsoft.com/office/drawing/2014/main" id="{67A7DA5D-0A6F-F672-E5BA-22CE9CB9E978}"/>
              </a:ext>
            </a:extLst>
          </p:cNvPr>
          <p:cNvSpPr>
            <a:spLocks noGrp="1"/>
          </p:cNvSpPr>
          <p:nvPr>
            <p:ph type="body" sz="quarter" idx="10" hasCustomPrompt="1"/>
          </p:nvPr>
        </p:nvSpPr>
        <p:spPr>
          <a:xfrm>
            <a:off x="324985" y="957084"/>
            <a:ext cx="8491763" cy="947888"/>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0" i="0" spc="-30" baseline="0">
                <a:solidFill>
                  <a:schemeClr val="accent2"/>
                </a:solidFill>
                <a:latin typeface="DM Sans 14pt" pitchFamily="2" charset="77"/>
                <a:cs typeface="Arial" panose="020B0604020202020204" pitchFamily="34" charset="0"/>
              </a:defRPr>
            </a:lvl1pPr>
          </a:lstStyle>
          <a:p>
            <a:pPr lvl="0"/>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 magna </a:t>
            </a:r>
            <a:r>
              <a:rPr lang="es-ES" dirty="0" err="1"/>
              <a:t>aliqua</a:t>
            </a:r>
            <a:r>
              <a:rPr lang="es-ES" dirty="0"/>
              <a:t>. Ut </a:t>
            </a:r>
            <a:r>
              <a:rPr lang="es-ES" dirty="0" err="1"/>
              <a:t>enim</a:t>
            </a:r>
            <a:r>
              <a:rPr lang="es-ES" dirty="0"/>
              <a:t> ad </a:t>
            </a:r>
            <a:r>
              <a:rPr lang="es-ES" dirty="0" err="1"/>
              <a:t>minim</a:t>
            </a:r>
            <a:r>
              <a:rPr lang="es-ES" dirty="0"/>
              <a:t> </a:t>
            </a:r>
            <a:r>
              <a:rPr lang="es-ES" dirty="0" err="1"/>
              <a:t>veniam</a:t>
            </a:r>
            <a:r>
              <a:rPr lang="es-ES" dirty="0"/>
              <a:t>, quis </a:t>
            </a:r>
            <a:r>
              <a:rPr lang="es-ES" dirty="0" err="1"/>
              <a:t>nostrud</a:t>
            </a:r>
            <a:r>
              <a:rPr lang="es-ES" dirty="0"/>
              <a:t> </a:t>
            </a:r>
            <a:r>
              <a:rPr lang="es-ES" dirty="0" err="1"/>
              <a:t>exercitation</a:t>
            </a:r>
            <a:r>
              <a:rPr lang="es-ES" dirty="0"/>
              <a:t> </a:t>
            </a:r>
            <a:r>
              <a:rPr lang="es-ES" dirty="0" err="1"/>
              <a:t>ullamco</a:t>
            </a:r>
            <a:r>
              <a:rPr lang="es-ES" dirty="0"/>
              <a:t> </a:t>
            </a:r>
            <a:r>
              <a:rPr lang="es-ES" dirty="0" err="1"/>
              <a:t>laboris</a:t>
            </a:r>
            <a:r>
              <a:rPr lang="es-ES" dirty="0"/>
              <a:t> </a:t>
            </a:r>
            <a:r>
              <a:rPr lang="es-ES" dirty="0" err="1"/>
              <a:t>nisi</a:t>
            </a:r>
            <a:r>
              <a:rPr lang="es-ES" dirty="0"/>
              <a:t> ut </a:t>
            </a:r>
            <a:r>
              <a:rPr lang="es-ES" dirty="0" err="1"/>
              <a:t>aliquip</a:t>
            </a:r>
            <a:r>
              <a:rPr lang="es-ES" dirty="0"/>
              <a:t> ex </a:t>
            </a:r>
            <a:r>
              <a:rPr lang="es-ES" dirty="0" err="1"/>
              <a:t>ea</a:t>
            </a:r>
            <a:r>
              <a:rPr lang="es-ES" dirty="0"/>
              <a:t> commodo </a:t>
            </a:r>
            <a:r>
              <a:rPr lang="es-ES" dirty="0" err="1"/>
              <a:t>consequat</a:t>
            </a:r>
            <a:r>
              <a:rPr lang="es-ES" dirty="0"/>
              <a:t>. Ut </a:t>
            </a:r>
            <a:r>
              <a:rPr lang="es-ES" dirty="0" err="1"/>
              <a:t>enim</a:t>
            </a:r>
            <a:r>
              <a:rPr lang="es-ES" dirty="0"/>
              <a:t> ad </a:t>
            </a:r>
            <a:r>
              <a:rPr lang="es-ES" dirty="0" err="1"/>
              <a:t>minim</a:t>
            </a:r>
            <a:r>
              <a:rPr lang="es-ES" dirty="0"/>
              <a:t> </a:t>
            </a:r>
            <a:r>
              <a:rPr lang="es-ES" dirty="0" err="1"/>
              <a:t>veniam</a:t>
            </a:r>
            <a:r>
              <a:rPr lang="es-ES" dirty="0"/>
              <a:t>, quis </a:t>
            </a:r>
            <a:r>
              <a:rPr lang="es-ES" dirty="0" err="1"/>
              <a:t>nostrud</a:t>
            </a:r>
            <a:r>
              <a:rPr lang="es-ES" dirty="0"/>
              <a:t> </a:t>
            </a:r>
            <a:r>
              <a:rPr lang="es-ES" dirty="0" err="1"/>
              <a:t>exercitation</a:t>
            </a:r>
            <a:r>
              <a:rPr lang="es-ES" dirty="0"/>
              <a:t> </a:t>
            </a:r>
            <a:r>
              <a:rPr lang="es-ES" dirty="0" err="1"/>
              <a:t>ullamco</a:t>
            </a:r>
            <a:r>
              <a:rPr lang="es-ES" dirty="0"/>
              <a:t> </a:t>
            </a:r>
            <a:r>
              <a:rPr lang="es-ES" dirty="0" err="1"/>
              <a:t>laboris</a:t>
            </a:r>
            <a:r>
              <a:rPr lang="es-ES" dirty="0"/>
              <a:t> </a:t>
            </a:r>
            <a:r>
              <a:rPr lang="es-ES" dirty="0" err="1"/>
              <a:t>nisi</a:t>
            </a:r>
            <a:r>
              <a:rPr lang="es-ES" dirty="0"/>
              <a:t> ut </a:t>
            </a:r>
            <a:r>
              <a:rPr lang="es-ES" dirty="0" err="1"/>
              <a:t>aliquip</a:t>
            </a:r>
            <a:r>
              <a:rPr lang="es-ES" dirty="0"/>
              <a:t> ex </a:t>
            </a:r>
            <a:r>
              <a:rPr lang="es-ES" dirty="0" err="1"/>
              <a:t>ea</a:t>
            </a:r>
            <a:r>
              <a:rPr lang="es-ES" dirty="0"/>
              <a:t> commodo </a:t>
            </a:r>
            <a:r>
              <a:rPr lang="es-ES" dirty="0" err="1"/>
              <a:t>consequat</a:t>
            </a:r>
            <a:r>
              <a:rPr lang="es-ES" dirty="0"/>
              <a:t>.</a:t>
            </a:r>
          </a:p>
        </p:txBody>
      </p:sp>
      <p:sp>
        <p:nvSpPr>
          <p:cNvPr id="8" name="Marcador de texto 9">
            <a:extLst>
              <a:ext uri="{FF2B5EF4-FFF2-40B4-BE49-F238E27FC236}">
                <a16:creationId xmlns:a16="http://schemas.microsoft.com/office/drawing/2014/main" id="{7D12B9C5-B98D-5698-714E-001DD47B39A0}"/>
              </a:ext>
            </a:extLst>
          </p:cNvPr>
          <p:cNvSpPr>
            <a:spLocks noGrp="1"/>
          </p:cNvSpPr>
          <p:nvPr>
            <p:ph type="body" sz="quarter" idx="11" hasCustomPrompt="1"/>
          </p:nvPr>
        </p:nvSpPr>
        <p:spPr>
          <a:xfrm>
            <a:off x="324985" y="319316"/>
            <a:ext cx="8499697" cy="400110"/>
          </a:xfrm>
          <a:prstGeom prst="rect">
            <a:avLst/>
          </a:prstGeom>
        </p:spPr>
        <p:txBody>
          <a:bodyPr wrap="square" lIns="0" tIns="0" rIns="0" bIns="0">
            <a:spAutoFit/>
          </a:bodyPr>
          <a:lstStyle>
            <a:lvl1pPr marL="0" indent="0">
              <a:buNone/>
              <a:defRPr sz="2600" b="1" i="0" spc="-40" baseline="0">
                <a:solidFill>
                  <a:srgbClr val="23553D"/>
                </a:solidFill>
                <a:latin typeface="DM Sans 14pt SemiBold" pitchFamily="2" charset="77"/>
              </a:defRPr>
            </a:lvl1pPr>
          </a:lstStyle>
          <a:p>
            <a:pPr lvl="0"/>
            <a:r>
              <a:rPr lang="es-ES" dirty="0" err="1"/>
              <a:t>Title</a:t>
            </a:r>
            <a:r>
              <a:rPr lang="es-ES" dirty="0"/>
              <a:t> </a:t>
            </a:r>
            <a:r>
              <a:rPr lang="es-ES" dirty="0" err="1"/>
              <a:t>goes</a:t>
            </a:r>
            <a:r>
              <a:rPr lang="es-ES" dirty="0"/>
              <a:t> </a:t>
            </a:r>
            <a:r>
              <a:rPr lang="es-ES" dirty="0" err="1"/>
              <a:t>here</a:t>
            </a:r>
            <a:endParaRPr lang="es-ES" dirty="0"/>
          </a:p>
        </p:txBody>
      </p:sp>
      <p:pic>
        <p:nvPicPr>
          <p:cNvPr id="3" name="Imagen 2">
            <a:extLst>
              <a:ext uri="{FF2B5EF4-FFF2-40B4-BE49-F238E27FC236}">
                <a16:creationId xmlns:a16="http://schemas.microsoft.com/office/drawing/2014/main" id="{F7961E76-C4A4-6DF8-AE26-C458893EB8FD}"/>
              </a:ext>
            </a:extLst>
          </p:cNvPr>
          <p:cNvPicPr>
            <a:picLocks noChangeAspect="1"/>
          </p:cNvPicPr>
          <p:nvPr userDrawn="1"/>
        </p:nvPicPr>
        <p:blipFill>
          <a:blip r:embed="rId2"/>
          <a:stretch>
            <a:fillRect/>
          </a:stretch>
        </p:blipFill>
        <p:spPr>
          <a:xfrm>
            <a:off x="346756" y="4501521"/>
            <a:ext cx="884777" cy="398940"/>
          </a:xfrm>
          <a:prstGeom prst="rect">
            <a:avLst/>
          </a:prstGeom>
        </p:spPr>
      </p:pic>
    </p:spTree>
    <p:extLst>
      <p:ext uri="{BB962C8B-B14F-4D97-AF65-F5344CB8AC3E}">
        <p14:creationId xmlns:p14="http://schemas.microsoft.com/office/powerpoint/2010/main" val="14195532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raphic">
    <p:bg>
      <p:bgPr>
        <a:solidFill>
          <a:srgbClr val="F9F7F0"/>
        </a:solidFill>
        <a:effectLst/>
      </p:bgPr>
    </p:bg>
    <p:spTree>
      <p:nvGrpSpPr>
        <p:cNvPr id="1" name=""/>
        <p:cNvGrpSpPr/>
        <p:nvPr/>
      </p:nvGrpSpPr>
      <p:grpSpPr>
        <a:xfrm>
          <a:off x="0" y="0"/>
          <a:ext cx="0" cy="0"/>
          <a:chOff x="0" y="0"/>
          <a:chExt cx="0" cy="0"/>
        </a:xfrm>
      </p:grpSpPr>
      <p:sp>
        <p:nvSpPr>
          <p:cNvPr id="13" name="Marcador de gráfico 8">
            <a:extLst>
              <a:ext uri="{FF2B5EF4-FFF2-40B4-BE49-F238E27FC236}">
                <a16:creationId xmlns:a16="http://schemas.microsoft.com/office/drawing/2014/main" id="{C7923A78-13FD-DAD1-74B7-4DAC9162FD86}"/>
              </a:ext>
            </a:extLst>
          </p:cNvPr>
          <p:cNvSpPr>
            <a:spLocks noGrp="1"/>
          </p:cNvSpPr>
          <p:nvPr>
            <p:ph type="chart" sz="quarter" idx="12" hasCustomPrompt="1"/>
          </p:nvPr>
        </p:nvSpPr>
        <p:spPr>
          <a:xfrm>
            <a:off x="1478279" y="950686"/>
            <a:ext cx="6035041" cy="3439885"/>
          </a:xfrm>
          <a:prstGeom prst="rect">
            <a:avLst/>
          </a:prstGeom>
        </p:spPr>
        <p:txBody>
          <a:bodyPr/>
          <a:lstStyle>
            <a:lvl1pPr marL="0" indent="0">
              <a:buNone/>
              <a:defRPr sz="1000" b="0" i="0">
                <a:solidFill>
                  <a:schemeClr val="bg1">
                    <a:lumMod val="75000"/>
                  </a:schemeClr>
                </a:solidFill>
                <a:latin typeface="Manrope" pitchFamily="2" charset="0"/>
              </a:defRPr>
            </a:lvl1pPr>
          </a:lstStyle>
          <a:p>
            <a:r>
              <a:rPr lang="es-ES" dirty="0"/>
              <a:t>INSERT GRAPHIC</a:t>
            </a:r>
          </a:p>
        </p:txBody>
      </p:sp>
      <p:sp>
        <p:nvSpPr>
          <p:cNvPr id="2" name="CuadroTexto 1">
            <a:extLst>
              <a:ext uri="{FF2B5EF4-FFF2-40B4-BE49-F238E27FC236}">
                <a16:creationId xmlns:a16="http://schemas.microsoft.com/office/drawing/2014/main" id="{FBAB9547-AEB8-3F0C-4EBE-F59FC62D4F67}"/>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rgbClr val="23553D"/>
                </a:solidFill>
                <a:latin typeface="Manrope Medium" pitchFamily="2" charset="0"/>
              </a:rPr>
              <a:pPr algn="r"/>
              <a:t>‹Nº›</a:t>
            </a:fld>
            <a:endParaRPr lang="es-ES" sz="1000" b="0" i="0" dirty="0">
              <a:solidFill>
                <a:srgbClr val="23553D"/>
              </a:solidFill>
              <a:latin typeface="Manrope Medium" pitchFamily="2" charset="0"/>
            </a:endParaRPr>
          </a:p>
        </p:txBody>
      </p:sp>
      <p:sp>
        <p:nvSpPr>
          <p:cNvPr id="5" name="Marcador de texto 9">
            <a:extLst>
              <a:ext uri="{FF2B5EF4-FFF2-40B4-BE49-F238E27FC236}">
                <a16:creationId xmlns:a16="http://schemas.microsoft.com/office/drawing/2014/main" id="{5D23A618-A5B1-B0AF-2C16-49E6B413D1E2}"/>
              </a:ext>
            </a:extLst>
          </p:cNvPr>
          <p:cNvSpPr>
            <a:spLocks noGrp="1"/>
          </p:cNvSpPr>
          <p:nvPr>
            <p:ph type="body" sz="quarter" idx="11" hasCustomPrompt="1"/>
          </p:nvPr>
        </p:nvSpPr>
        <p:spPr>
          <a:xfrm>
            <a:off x="324985" y="319316"/>
            <a:ext cx="8499697" cy="400110"/>
          </a:xfrm>
          <a:prstGeom prst="rect">
            <a:avLst/>
          </a:prstGeom>
        </p:spPr>
        <p:txBody>
          <a:bodyPr wrap="square" lIns="0" tIns="0" rIns="0" bIns="0">
            <a:spAutoFit/>
          </a:bodyPr>
          <a:lstStyle>
            <a:lvl1pPr marL="0" indent="0">
              <a:buNone/>
              <a:defRPr sz="2600" b="1" i="0" spc="-40" baseline="0">
                <a:solidFill>
                  <a:srgbClr val="23553D"/>
                </a:solidFill>
                <a:latin typeface="DM Sans 14pt SemiBold" pitchFamily="2" charset="77"/>
              </a:defRPr>
            </a:lvl1pPr>
          </a:lstStyle>
          <a:p>
            <a:pPr lvl="0"/>
            <a:r>
              <a:rPr lang="es-ES" dirty="0" err="1"/>
              <a:t>Title</a:t>
            </a:r>
            <a:r>
              <a:rPr lang="es-ES" dirty="0"/>
              <a:t> </a:t>
            </a:r>
            <a:r>
              <a:rPr lang="es-ES" dirty="0" err="1"/>
              <a:t>goes</a:t>
            </a:r>
            <a:r>
              <a:rPr lang="es-ES" dirty="0"/>
              <a:t> </a:t>
            </a:r>
            <a:r>
              <a:rPr lang="es-ES" dirty="0" err="1"/>
              <a:t>here</a:t>
            </a:r>
            <a:endParaRPr lang="es-ES" dirty="0"/>
          </a:p>
        </p:txBody>
      </p:sp>
      <p:pic>
        <p:nvPicPr>
          <p:cNvPr id="4" name="Imagen 3">
            <a:extLst>
              <a:ext uri="{FF2B5EF4-FFF2-40B4-BE49-F238E27FC236}">
                <a16:creationId xmlns:a16="http://schemas.microsoft.com/office/drawing/2014/main" id="{A8925D4F-2176-EB79-9A8A-3D5EA47ED690}"/>
              </a:ext>
            </a:extLst>
          </p:cNvPr>
          <p:cNvPicPr>
            <a:picLocks noChangeAspect="1"/>
          </p:cNvPicPr>
          <p:nvPr userDrawn="1"/>
        </p:nvPicPr>
        <p:blipFill>
          <a:blip r:embed="rId2"/>
          <a:stretch>
            <a:fillRect/>
          </a:stretch>
        </p:blipFill>
        <p:spPr>
          <a:xfrm>
            <a:off x="346756" y="4501521"/>
            <a:ext cx="884777" cy="398940"/>
          </a:xfrm>
          <a:prstGeom prst="rect">
            <a:avLst/>
          </a:prstGeom>
        </p:spPr>
      </p:pic>
    </p:spTree>
    <p:extLst>
      <p:ext uri="{BB962C8B-B14F-4D97-AF65-F5344CB8AC3E}">
        <p14:creationId xmlns:p14="http://schemas.microsoft.com/office/powerpoint/2010/main" val="37154860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White">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0CC64A28-CBDE-FDBF-BB8E-43ACEBCE0987}"/>
              </a:ext>
            </a:extLst>
          </p:cNvPr>
          <p:cNvPicPr>
            <a:picLocks noChangeAspect="1"/>
          </p:cNvPicPr>
          <p:nvPr userDrawn="1"/>
        </p:nvPicPr>
        <p:blipFill>
          <a:blip r:embed="rId3"/>
          <a:srcRect/>
          <a:stretch/>
        </p:blipFill>
        <p:spPr>
          <a:xfrm>
            <a:off x="346756" y="4279153"/>
            <a:ext cx="1248961" cy="563148"/>
          </a:xfrm>
          <a:prstGeom prst="rect">
            <a:avLst/>
          </a:prstGeom>
        </p:spPr>
      </p:pic>
      <p:sp>
        <p:nvSpPr>
          <p:cNvPr id="3" name="Title 1">
            <a:extLst>
              <a:ext uri="{FF2B5EF4-FFF2-40B4-BE49-F238E27FC236}">
                <a16:creationId xmlns:a16="http://schemas.microsoft.com/office/drawing/2014/main" id="{F8A4A3DD-8854-D150-FA17-D844F60BFA55}"/>
              </a:ext>
            </a:extLst>
          </p:cNvPr>
          <p:cNvSpPr>
            <a:spLocks noGrp="1"/>
          </p:cNvSpPr>
          <p:nvPr>
            <p:ph type="title" hasCustomPrompt="1"/>
          </p:nvPr>
        </p:nvSpPr>
        <p:spPr>
          <a:xfrm>
            <a:off x="346756" y="451346"/>
            <a:ext cx="8477930" cy="553998"/>
          </a:xfrm>
          <a:prstGeom prst="rect">
            <a:avLst/>
          </a:prstGeom>
        </p:spPr>
        <p:txBody>
          <a:bodyPr wrap="square" lIns="0" tIns="0" rIns="0" bIns="0" anchor="ctr" anchorCtr="0">
            <a:spAutoFit/>
          </a:bodyPr>
          <a:lstStyle>
            <a:lvl1pPr algn="l">
              <a:defRPr sz="3600" b="1" i="0" spc="-40" baseline="0">
                <a:solidFill>
                  <a:srgbClr val="F9F7F0"/>
                </a:solidFill>
                <a:latin typeface="DM Sans 14pt SemiBold" pitchFamily="2" charset="77"/>
                <a:ea typeface="DM Sans 14pt SemiBold" pitchFamily="2" charset="77"/>
              </a:defRPr>
            </a:lvl1pPr>
          </a:lstStyle>
          <a:p>
            <a:r>
              <a:rPr lang="en-US" dirty="0"/>
              <a:t>Click to edit title</a:t>
            </a:r>
          </a:p>
        </p:txBody>
      </p:sp>
      <p:sp>
        <p:nvSpPr>
          <p:cNvPr id="6" name="Text Placeholder 9">
            <a:extLst>
              <a:ext uri="{FF2B5EF4-FFF2-40B4-BE49-F238E27FC236}">
                <a16:creationId xmlns:a16="http://schemas.microsoft.com/office/drawing/2014/main" id="{D857E898-7285-7955-6ADF-72B5C9A14875}"/>
              </a:ext>
            </a:extLst>
          </p:cNvPr>
          <p:cNvSpPr>
            <a:spLocks noGrp="1"/>
          </p:cNvSpPr>
          <p:nvPr>
            <p:ph type="body" sz="quarter" idx="12" hasCustomPrompt="1"/>
          </p:nvPr>
        </p:nvSpPr>
        <p:spPr>
          <a:xfrm>
            <a:off x="346756" y="1073842"/>
            <a:ext cx="8499701" cy="276999"/>
          </a:xfrm>
          <a:prstGeom prst="rect">
            <a:avLst/>
          </a:prstGeom>
        </p:spPr>
        <p:txBody>
          <a:bodyPr wrap="square" lIns="0" tIns="0" rIns="0" bIns="0" anchor="ctr" anchorCtr="0">
            <a:spAutoFit/>
          </a:bodyPr>
          <a:lstStyle>
            <a:lvl1pPr marL="0" indent="0">
              <a:buNone/>
              <a:defRPr sz="1800" b="0" i="0" spc="-30" baseline="0">
                <a:solidFill>
                  <a:srgbClr val="F9F7F0"/>
                </a:solidFill>
                <a:latin typeface="DM Sans 14pt" pitchFamily="2" charset="77"/>
                <a:ea typeface="Manrope" pitchFamily="2" charset="0"/>
              </a:defRPr>
            </a:lvl1pPr>
          </a:lstStyle>
          <a:p>
            <a:r>
              <a:rPr lang="en-US" dirty="0"/>
              <a:t>Click to edit an optional subtitle</a:t>
            </a:r>
          </a:p>
        </p:txBody>
      </p:sp>
    </p:spTree>
    <p:extLst>
      <p:ext uri="{BB962C8B-B14F-4D97-AF65-F5344CB8AC3E}">
        <p14:creationId xmlns:p14="http://schemas.microsoft.com/office/powerpoint/2010/main" val="40624397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able">
    <p:bg>
      <p:bgPr>
        <a:solidFill>
          <a:srgbClr val="F9F7F0"/>
        </a:solid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FBAB9547-AEB8-3F0C-4EBE-F59FC62D4F67}"/>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rgbClr val="23553D"/>
                </a:solidFill>
                <a:latin typeface="Manrope Medium" pitchFamily="2" charset="0"/>
              </a:rPr>
              <a:pPr algn="r"/>
              <a:t>‹Nº›</a:t>
            </a:fld>
            <a:endParaRPr lang="es-ES" sz="1000" b="0" i="0" dirty="0">
              <a:solidFill>
                <a:srgbClr val="23553D"/>
              </a:solidFill>
              <a:latin typeface="Manrope Medium" pitchFamily="2" charset="0"/>
            </a:endParaRPr>
          </a:p>
        </p:txBody>
      </p:sp>
      <p:sp>
        <p:nvSpPr>
          <p:cNvPr id="5" name="Marcador de tabla 6">
            <a:extLst>
              <a:ext uri="{FF2B5EF4-FFF2-40B4-BE49-F238E27FC236}">
                <a16:creationId xmlns:a16="http://schemas.microsoft.com/office/drawing/2014/main" id="{2C974D4E-E549-07A0-571D-585C61043B83}"/>
              </a:ext>
            </a:extLst>
          </p:cNvPr>
          <p:cNvSpPr>
            <a:spLocks noGrp="1"/>
          </p:cNvSpPr>
          <p:nvPr>
            <p:ph type="tbl" sz="quarter" idx="12" hasCustomPrompt="1"/>
          </p:nvPr>
        </p:nvSpPr>
        <p:spPr>
          <a:xfrm>
            <a:off x="323850" y="1098550"/>
            <a:ext cx="8496300" cy="3100388"/>
          </a:xfrm>
          <a:prstGeom prst="rect">
            <a:avLst/>
          </a:prstGeom>
        </p:spPr>
        <p:txBody>
          <a:bodyPr/>
          <a:lstStyle>
            <a:lvl1pPr marL="0" indent="0">
              <a:buNone/>
              <a:defRPr sz="1500" b="0" i="0">
                <a:solidFill>
                  <a:schemeClr val="bg1">
                    <a:lumMod val="75000"/>
                  </a:schemeClr>
                </a:solidFill>
                <a:latin typeface="DM Sans 14pt" pitchFamily="2" charset="77"/>
              </a:defRPr>
            </a:lvl1pPr>
          </a:lstStyle>
          <a:p>
            <a:r>
              <a:rPr lang="es-ES" dirty="0"/>
              <a:t>INSERT TABLE</a:t>
            </a:r>
          </a:p>
        </p:txBody>
      </p:sp>
      <p:sp>
        <p:nvSpPr>
          <p:cNvPr id="7" name="Marcador de texto 9">
            <a:extLst>
              <a:ext uri="{FF2B5EF4-FFF2-40B4-BE49-F238E27FC236}">
                <a16:creationId xmlns:a16="http://schemas.microsoft.com/office/drawing/2014/main" id="{F69564FC-D19E-AFE2-A611-C26FC2844F2E}"/>
              </a:ext>
            </a:extLst>
          </p:cNvPr>
          <p:cNvSpPr>
            <a:spLocks noGrp="1"/>
          </p:cNvSpPr>
          <p:nvPr>
            <p:ph type="body" sz="quarter" idx="11" hasCustomPrompt="1"/>
          </p:nvPr>
        </p:nvSpPr>
        <p:spPr>
          <a:xfrm>
            <a:off x="324985" y="319316"/>
            <a:ext cx="8499697" cy="400110"/>
          </a:xfrm>
          <a:prstGeom prst="rect">
            <a:avLst/>
          </a:prstGeom>
        </p:spPr>
        <p:txBody>
          <a:bodyPr wrap="square" lIns="0" tIns="0" rIns="0" bIns="0">
            <a:spAutoFit/>
          </a:bodyPr>
          <a:lstStyle>
            <a:lvl1pPr marL="0" indent="0">
              <a:buNone/>
              <a:defRPr sz="2600" b="1" i="0" spc="-40" baseline="0">
                <a:solidFill>
                  <a:srgbClr val="23553D"/>
                </a:solidFill>
                <a:latin typeface="DM Sans 14pt SemiBold" pitchFamily="2" charset="77"/>
              </a:defRPr>
            </a:lvl1pPr>
          </a:lstStyle>
          <a:p>
            <a:pPr lvl="0"/>
            <a:r>
              <a:rPr lang="es-ES" dirty="0" err="1"/>
              <a:t>Title</a:t>
            </a:r>
            <a:r>
              <a:rPr lang="es-ES" dirty="0"/>
              <a:t> </a:t>
            </a:r>
            <a:r>
              <a:rPr lang="es-ES" dirty="0" err="1"/>
              <a:t>goes</a:t>
            </a:r>
            <a:r>
              <a:rPr lang="es-ES" dirty="0"/>
              <a:t> </a:t>
            </a:r>
            <a:r>
              <a:rPr lang="es-ES" dirty="0" err="1"/>
              <a:t>here</a:t>
            </a:r>
            <a:endParaRPr lang="es-ES" dirty="0"/>
          </a:p>
        </p:txBody>
      </p:sp>
      <p:pic>
        <p:nvPicPr>
          <p:cNvPr id="4" name="Imagen 3">
            <a:extLst>
              <a:ext uri="{FF2B5EF4-FFF2-40B4-BE49-F238E27FC236}">
                <a16:creationId xmlns:a16="http://schemas.microsoft.com/office/drawing/2014/main" id="{9B3C0944-221E-0A9D-899D-92786BBF9EB5}"/>
              </a:ext>
            </a:extLst>
          </p:cNvPr>
          <p:cNvPicPr>
            <a:picLocks noChangeAspect="1"/>
          </p:cNvPicPr>
          <p:nvPr userDrawn="1"/>
        </p:nvPicPr>
        <p:blipFill>
          <a:blip r:embed="rId2"/>
          <a:stretch>
            <a:fillRect/>
          </a:stretch>
        </p:blipFill>
        <p:spPr>
          <a:xfrm>
            <a:off x="346756" y="4501521"/>
            <a:ext cx="884777" cy="398940"/>
          </a:xfrm>
          <a:prstGeom prst="rect">
            <a:avLst/>
          </a:prstGeom>
        </p:spPr>
      </p:pic>
    </p:spTree>
    <p:extLst>
      <p:ext uri="{BB962C8B-B14F-4D97-AF65-F5344CB8AC3E}">
        <p14:creationId xmlns:p14="http://schemas.microsoft.com/office/powerpoint/2010/main" val="30555596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Quote">
    <p:bg>
      <p:bgPr>
        <a:solidFill>
          <a:srgbClr val="F9F7F0"/>
        </a:solidFill>
        <a:effectLst/>
      </p:bgPr>
    </p:bg>
    <p:spTree>
      <p:nvGrpSpPr>
        <p:cNvPr id="1" name=""/>
        <p:cNvGrpSpPr/>
        <p:nvPr/>
      </p:nvGrpSpPr>
      <p:grpSpPr>
        <a:xfrm>
          <a:off x="0" y="0"/>
          <a:ext cx="0" cy="0"/>
          <a:chOff x="0" y="0"/>
          <a:chExt cx="0" cy="0"/>
        </a:xfrm>
      </p:grpSpPr>
      <p:sp>
        <p:nvSpPr>
          <p:cNvPr id="9" name="Title 1"/>
          <p:cNvSpPr>
            <a:spLocks noGrp="1"/>
          </p:cNvSpPr>
          <p:nvPr>
            <p:ph type="ctrTitle" hasCustomPrompt="1"/>
          </p:nvPr>
        </p:nvSpPr>
        <p:spPr>
          <a:xfrm>
            <a:off x="319319" y="1270874"/>
            <a:ext cx="8498110" cy="1661993"/>
          </a:xfrm>
          <a:prstGeom prst="rect">
            <a:avLst/>
          </a:prstGeom>
        </p:spPr>
        <p:txBody>
          <a:bodyPr wrap="square" lIns="0" tIns="0" rIns="0" bIns="0" anchor="t">
            <a:spAutoFit/>
          </a:bodyPr>
          <a:lstStyle>
            <a:lvl1pPr marL="0" indent="0" algn="l">
              <a:buFont typeface="Arial"/>
              <a:buNone/>
              <a:defRPr sz="3600" b="0" i="0" spc="-40" baseline="0">
                <a:solidFill>
                  <a:srgbClr val="23553D"/>
                </a:solidFill>
                <a:latin typeface="DM Sans 14pt" pitchFamily="2" charset="77"/>
                <a:ea typeface="DM Sans 14pt" pitchFamily="2" charset="77"/>
                <a:cs typeface="Arial" panose="020B0604020202020204" pitchFamily="34" charset="0"/>
              </a:defRPr>
            </a:lvl1pPr>
          </a:lstStyle>
          <a:p>
            <a:r>
              <a:rPr lang="en-US" dirty="0"/>
              <a:t>Quote goes here </a:t>
            </a:r>
            <a:r>
              <a:rPr lang="en-US" dirty="0" err="1"/>
              <a:t>asjl</a:t>
            </a:r>
            <a:r>
              <a:rPr lang="en-US" dirty="0"/>
              <a:t> </a:t>
            </a:r>
            <a:r>
              <a:rPr lang="en-US" dirty="0" err="1"/>
              <a:t>daj</a:t>
            </a:r>
            <a:r>
              <a:rPr lang="en-US" dirty="0"/>
              <a:t> </a:t>
            </a:r>
            <a:r>
              <a:rPr lang="en-US" dirty="0" err="1"/>
              <a:t>alskj</a:t>
            </a:r>
            <a:r>
              <a:rPr lang="en-US" dirty="0"/>
              <a:t> </a:t>
            </a:r>
            <a:r>
              <a:rPr lang="en-US" dirty="0" err="1"/>
              <a:t>ajs</a:t>
            </a:r>
            <a:r>
              <a:rPr lang="en-US" dirty="0"/>
              <a:t> </a:t>
            </a:r>
            <a:r>
              <a:rPr lang="en-US" dirty="0" err="1"/>
              <a:t>dajskjasldjaldjaksjdlaksjdlaksj</a:t>
            </a:r>
            <a:r>
              <a:rPr lang="en-US" dirty="0"/>
              <a:t> </a:t>
            </a:r>
            <a:r>
              <a:rPr lang="en-US" dirty="0" err="1"/>
              <a:t>laksjd</a:t>
            </a:r>
            <a:r>
              <a:rPr lang="en-US" dirty="0"/>
              <a:t> </a:t>
            </a:r>
            <a:r>
              <a:rPr lang="en-US" dirty="0" err="1"/>
              <a:t>lasjdlasjdalkjdalsjljaslj</a:t>
            </a:r>
            <a:endParaRPr lang="en-US" dirty="0"/>
          </a:p>
        </p:txBody>
      </p:sp>
      <p:sp>
        <p:nvSpPr>
          <p:cNvPr id="11" name="Subtitle 2">
            <a:extLst>
              <a:ext uri="{FF2B5EF4-FFF2-40B4-BE49-F238E27FC236}">
                <a16:creationId xmlns:a16="http://schemas.microsoft.com/office/drawing/2014/main" id="{5B0C34D5-C905-6A0A-9A16-6FBBD5DDABFE}"/>
              </a:ext>
            </a:extLst>
          </p:cNvPr>
          <p:cNvSpPr>
            <a:spLocks noGrp="1"/>
          </p:cNvSpPr>
          <p:nvPr>
            <p:ph type="subTitle" idx="1" hasCustomPrompt="1"/>
          </p:nvPr>
        </p:nvSpPr>
        <p:spPr>
          <a:xfrm>
            <a:off x="319319" y="3066087"/>
            <a:ext cx="8498663" cy="230832"/>
          </a:xfrm>
          <a:prstGeom prst="rect">
            <a:avLst/>
          </a:prstGeom>
        </p:spPr>
        <p:txBody>
          <a:bodyPr wrap="square" lIns="0" tIns="0" rIns="0" bIns="0">
            <a:spAutoFit/>
          </a:bodyPr>
          <a:lstStyle>
            <a:lvl1pPr marL="0" indent="0" algn="l">
              <a:buNone/>
              <a:defRPr sz="1500" b="0" i="0">
                <a:solidFill>
                  <a:srgbClr val="23553D"/>
                </a:solidFill>
                <a:latin typeface="DM Sans 14pt" pitchFamily="2" charset="77"/>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Name</a:t>
            </a:r>
          </a:p>
        </p:txBody>
      </p:sp>
      <p:sp>
        <p:nvSpPr>
          <p:cNvPr id="12" name="Marcador de contenido 6">
            <a:extLst>
              <a:ext uri="{FF2B5EF4-FFF2-40B4-BE49-F238E27FC236}">
                <a16:creationId xmlns:a16="http://schemas.microsoft.com/office/drawing/2014/main" id="{F12ACE04-11C9-CEEC-BA84-D95BB30239A6}"/>
              </a:ext>
            </a:extLst>
          </p:cNvPr>
          <p:cNvSpPr>
            <a:spLocks noGrp="1"/>
          </p:cNvSpPr>
          <p:nvPr>
            <p:ph sz="quarter" idx="10" hasCustomPrompt="1"/>
          </p:nvPr>
        </p:nvSpPr>
        <p:spPr>
          <a:xfrm>
            <a:off x="319318" y="3352122"/>
            <a:ext cx="8498110" cy="327025"/>
          </a:xfrm>
          <a:prstGeom prst="rect">
            <a:avLst/>
          </a:prstGeom>
        </p:spPr>
        <p:txBody>
          <a:bodyPr lIns="0" tIns="0" rIns="0" bIns="0"/>
          <a:lstStyle>
            <a:lvl1pPr marL="0" indent="0" algn="l">
              <a:buNone/>
              <a:defRPr lang="es-ES" sz="1500" b="0" i="0" kern="1200" dirty="0">
                <a:solidFill>
                  <a:srgbClr val="23553D"/>
                </a:solidFill>
                <a:latin typeface="DM Sans 14pt" pitchFamily="2" charset="77"/>
                <a:ea typeface="+mn-ea"/>
                <a:cs typeface="Arial" panose="020B0604020202020204" pitchFamily="34" charset="0"/>
              </a:defRPr>
            </a:lvl1pPr>
          </a:lstStyle>
          <a:p>
            <a:pPr lvl="0"/>
            <a:r>
              <a:rPr lang="en-US" dirty="0"/>
              <a:t>Company</a:t>
            </a:r>
            <a:endParaRPr lang="es-ES" dirty="0"/>
          </a:p>
        </p:txBody>
      </p:sp>
      <p:sp>
        <p:nvSpPr>
          <p:cNvPr id="2" name="CuadroTexto 1">
            <a:extLst>
              <a:ext uri="{FF2B5EF4-FFF2-40B4-BE49-F238E27FC236}">
                <a16:creationId xmlns:a16="http://schemas.microsoft.com/office/drawing/2014/main" id="{3274971D-39E9-FF01-956D-A242136AC232}"/>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rgbClr val="23553D"/>
                </a:solidFill>
                <a:latin typeface="Manrope Medium" pitchFamily="2" charset="0"/>
              </a:rPr>
              <a:pPr algn="r"/>
              <a:t>‹Nº›</a:t>
            </a:fld>
            <a:endParaRPr lang="es-ES" sz="1000" b="0" i="0" dirty="0">
              <a:solidFill>
                <a:srgbClr val="23553D"/>
              </a:solidFill>
              <a:latin typeface="Manrope Medium" pitchFamily="2" charset="0"/>
            </a:endParaRPr>
          </a:p>
        </p:txBody>
      </p:sp>
      <p:pic>
        <p:nvPicPr>
          <p:cNvPr id="4" name="Imagen 3">
            <a:extLst>
              <a:ext uri="{FF2B5EF4-FFF2-40B4-BE49-F238E27FC236}">
                <a16:creationId xmlns:a16="http://schemas.microsoft.com/office/drawing/2014/main" id="{86A64C57-361D-7967-8799-5F76A93ACAE6}"/>
              </a:ext>
            </a:extLst>
          </p:cNvPr>
          <p:cNvPicPr>
            <a:picLocks noChangeAspect="1"/>
          </p:cNvPicPr>
          <p:nvPr userDrawn="1"/>
        </p:nvPicPr>
        <p:blipFill>
          <a:blip r:embed="rId2"/>
          <a:stretch>
            <a:fillRect/>
          </a:stretch>
        </p:blipFill>
        <p:spPr>
          <a:xfrm>
            <a:off x="346756" y="4501521"/>
            <a:ext cx="884777" cy="398940"/>
          </a:xfrm>
          <a:prstGeom prst="rect">
            <a:avLst/>
          </a:prstGeom>
        </p:spPr>
      </p:pic>
    </p:spTree>
    <p:extLst>
      <p:ext uri="{BB962C8B-B14F-4D97-AF65-F5344CB8AC3E}">
        <p14:creationId xmlns:p14="http://schemas.microsoft.com/office/powerpoint/2010/main" val="320879245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Quote green">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470B3EE4-D3F6-A2F4-4505-A24F3A3800A3}"/>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rgbClr val="F9F7F0"/>
                </a:solidFill>
                <a:latin typeface="Manrope Medium" pitchFamily="2" charset="0"/>
              </a:rPr>
              <a:pPr algn="r"/>
              <a:t>‹Nº›</a:t>
            </a:fld>
            <a:endParaRPr lang="es-ES" sz="1000" b="0" i="0" dirty="0">
              <a:solidFill>
                <a:srgbClr val="F9F7F0"/>
              </a:solidFill>
              <a:latin typeface="Manrope Medium" pitchFamily="2" charset="0"/>
            </a:endParaRPr>
          </a:p>
        </p:txBody>
      </p:sp>
      <p:sp>
        <p:nvSpPr>
          <p:cNvPr id="4" name="Title 1">
            <a:extLst>
              <a:ext uri="{FF2B5EF4-FFF2-40B4-BE49-F238E27FC236}">
                <a16:creationId xmlns:a16="http://schemas.microsoft.com/office/drawing/2014/main" id="{2B78DA70-BD6A-EDC1-4115-05067AC9F309}"/>
              </a:ext>
            </a:extLst>
          </p:cNvPr>
          <p:cNvSpPr>
            <a:spLocks noGrp="1"/>
          </p:cNvSpPr>
          <p:nvPr>
            <p:ph type="ctrTitle" hasCustomPrompt="1"/>
          </p:nvPr>
        </p:nvSpPr>
        <p:spPr>
          <a:xfrm>
            <a:off x="319319" y="1270874"/>
            <a:ext cx="8498110" cy="1661993"/>
          </a:xfrm>
          <a:prstGeom prst="rect">
            <a:avLst/>
          </a:prstGeom>
        </p:spPr>
        <p:txBody>
          <a:bodyPr wrap="square" lIns="0" tIns="0" rIns="0" bIns="0" anchor="t">
            <a:spAutoFit/>
          </a:bodyPr>
          <a:lstStyle>
            <a:lvl1pPr marL="0" indent="0" algn="l">
              <a:buFont typeface="Arial"/>
              <a:buNone/>
              <a:defRPr sz="3600" b="0" i="0" spc="-40" baseline="0">
                <a:solidFill>
                  <a:schemeClr val="tx1"/>
                </a:solidFill>
                <a:latin typeface="DM Sans 14pt" pitchFamily="2" charset="77"/>
                <a:ea typeface="DM Sans 14pt" pitchFamily="2" charset="77"/>
                <a:cs typeface="Arial" panose="020B0604020202020204" pitchFamily="34" charset="0"/>
              </a:defRPr>
            </a:lvl1pPr>
          </a:lstStyle>
          <a:p>
            <a:r>
              <a:rPr lang="en-US" dirty="0"/>
              <a:t>Quote goes here </a:t>
            </a:r>
            <a:r>
              <a:rPr lang="en-US" dirty="0" err="1"/>
              <a:t>asjl</a:t>
            </a:r>
            <a:r>
              <a:rPr lang="en-US" dirty="0"/>
              <a:t> </a:t>
            </a:r>
            <a:r>
              <a:rPr lang="en-US" dirty="0" err="1"/>
              <a:t>daj</a:t>
            </a:r>
            <a:r>
              <a:rPr lang="en-US" dirty="0"/>
              <a:t> </a:t>
            </a:r>
            <a:r>
              <a:rPr lang="en-US" dirty="0" err="1"/>
              <a:t>alskj</a:t>
            </a:r>
            <a:r>
              <a:rPr lang="en-US" dirty="0"/>
              <a:t> </a:t>
            </a:r>
            <a:r>
              <a:rPr lang="en-US" dirty="0" err="1"/>
              <a:t>ajs</a:t>
            </a:r>
            <a:r>
              <a:rPr lang="en-US" dirty="0"/>
              <a:t> </a:t>
            </a:r>
            <a:r>
              <a:rPr lang="en-US" dirty="0" err="1"/>
              <a:t>dajskjasldjaldjaksjdlaksjdlaksj</a:t>
            </a:r>
            <a:r>
              <a:rPr lang="en-US" dirty="0"/>
              <a:t> </a:t>
            </a:r>
            <a:r>
              <a:rPr lang="en-US" dirty="0" err="1"/>
              <a:t>laksjd</a:t>
            </a:r>
            <a:r>
              <a:rPr lang="en-US" dirty="0"/>
              <a:t> </a:t>
            </a:r>
            <a:r>
              <a:rPr lang="en-US" dirty="0" err="1"/>
              <a:t>lasjdlasjdalkjdalsjljaslj</a:t>
            </a:r>
            <a:endParaRPr lang="en-US" dirty="0"/>
          </a:p>
        </p:txBody>
      </p:sp>
      <p:sp>
        <p:nvSpPr>
          <p:cNvPr id="5" name="Subtitle 2">
            <a:extLst>
              <a:ext uri="{FF2B5EF4-FFF2-40B4-BE49-F238E27FC236}">
                <a16:creationId xmlns:a16="http://schemas.microsoft.com/office/drawing/2014/main" id="{62CC70A8-EC22-0002-E57C-10409C5AB7CE}"/>
              </a:ext>
            </a:extLst>
          </p:cNvPr>
          <p:cNvSpPr>
            <a:spLocks noGrp="1"/>
          </p:cNvSpPr>
          <p:nvPr>
            <p:ph type="subTitle" idx="1" hasCustomPrompt="1"/>
          </p:nvPr>
        </p:nvSpPr>
        <p:spPr>
          <a:xfrm>
            <a:off x="319319" y="3066087"/>
            <a:ext cx="8498663" cy="230832"/>
          </a:xfrm>
          <a:prstGeom prst="rect">
            <a:avLst/>
          </a:prstGeom>
        </p:spPr>
        <p:txBody>
          <a:bodyPr wrap="square" lIns="0" tIns="0" rIns="0" bIns="0">
            <a:spAutoFit/>
          </a:bodyPr>
          <a:lstStyle>
            <a:lvl1pPr marL="0" indent="0" algn="l">
              <a:buNone/>
              <a:defRPr sz="1500" b="0" i="0">
                <a:solidFill>
                  <a:schemeClr val="tx1"/>
                </a:solidFill>
                <a:latin typeface="DM Sans 14pt" pitchFamily="2" charset="77"/>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Name</a:t>
            </a:r>
          </a:p>
        </p:txBody>
      </p:sp>
      <p:sp>
        <p:nvSpPr>
          <p:cNvPr id="6" name="Marcador de contenido 6">
            <a:extLst>
              <a:ext uri="{FF2B5EF4-FFF2-40B4-BE49-F238E27FC236}">
                <a16:creationId xmlns:a16="http://schemas.microsoft.com/office/drawing/2014/main" id="{FA663850-17A9-8792-8DF8-BBC959581FA0}"/>
              </a:ext>
            </a:extLst>
          </p:cNvPr>
          <p:cNvSpPr>
            <a:spLocks noGrp="1"/>
          </p:cNvSpPr>
          <p:nvPr>
            <p:ph sz="quarter" idx="10" hasCustomPrompt="1"/>
          </p:nvPr>
        </p:nvSpPr>
        <p:spPr>
          <a:xfrm>
            <a:off x="319318" y="3352122"/>
            <a:ext cx="8498110" cy="327025"/>
          </a:xfrm>
          <a:prstGeom prst="rect">
            <a:avLst/>
          </a:prstGeom>
        </p:spPr>
        <p:txBody>
          <a:bodyPr lIns="0" tIns="0" rIns="0" bIns="0"/>
          <a:lstStyle>
            <a:lvl1pPr marL="0" indent="0" algn="l">
              <a:buNone/>
              <a:defRPr lang="es-ES" sz="1500" b="0" i="0" kern="1200" dirty="0">
                <a:solidFill>
                  <a:schemeClr val="tx1"/>
                </a:solidFill>
                <a:latin typeface="DM Sans 14pt" pitchFamily="2" charset="77"/>
                <a:ea typeface="+mn-ea"/>
                <a:cs typeface="Arial" panose="020B0604020202020204" pitchFamily="34" charset="0"/>
              </a:defRPr>
            </a:lvl1pPr>
          </a:lstStyle>
          <a:p>
            <a:pPr lvl="0"/>
            <a:r>
              <a:rPr lang="en-US" dirty="0"/>
              <a:t>Company</a:t>
            </a:r>
            <a:endParaRPr lang="es-ES" dirty="0"/>
          </a:p>
        </p:txBody>
      </p:sp>
      <p:pic>
        <p:nvPicPr>
          <p:cNvPr id="7" name="Imagen 6">
            <a:extLst>
              <a:ext uri="{FF2B5EF4-FFF2-40B4-BE49-F238E27FC236}">
                <a16:creationId xmlns:a16="http://schemas.microsoft.com/office/drawing/2014/main" id="{34069EFB-835E-405E-3E71-B93DF4B762DA}"/>
              </a:ext>
            </a:extLst>
          </p:cNvPr>
          <p:cNvPicPr>
            <a:picLocks noChangeAspect="1"/>
          </p:cNvPicPr>
          <p:nvPr userDrawn="1"/>
        </p:nvPicPr>
        <p:blipFill>
          <a:blip r:embed="rId3"/>
          <a:stretch>
            <a:fillRect/>
          </a:stretch>
        </p:blipFill>
        <p:spPr>
          <a:xfrm>
            <a:off x="346756" y="4501521"/>
            <a:ext cx="884777" cy="398940"/>
          </a:xfrm>
          <a:prstGeom prst="rect">
            <a:avLst/>
          </a:prstGeom>
        </p:spPr>
      </p:pic>
    </p:spTree>
    <p:extLst>
      <p:ext uri="{BB962C8B-B14F-4D97-AF65-F5344CB8AC3E}">
        <p14:creationId xmlns:p14="http://schemas.microsoft.com/office/powerpoint/2010/main" val="193236745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ig number">
    <p:bg>
      <p:bgPr>
        <a:solidFill>
          <a:srgbClr val="F9F7F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EDC1F-042A-38F3-DEBC-8307D318767D}"/>
              </a:ext>
            </a:extLst>
          </p:cNvPr>
          <p:cNvSpPr>
            <a:spLocks noGrp="1"/>
          </p:cNvSpPr>
          <p:nvPr>
            <p:ph type="ctrTitle" hasCustomPrompt="1"/>
          </p:nvPr>
        </p:nvSpPr>
        <p:spPr>
          <a:xfrm>
            <a:off x="319319" y="1111217"/>
            <a:ext cx="8498110" cy="1538883"/>
          </a:xfrm>
          <a:prstGeom prst="rect">
            <a:avLst/>
          </a:prstGeom>
        </p:spPr>
        <p:txBody>
          <a:bodyPr wrap="square" lIns="0" tIns="0" rIns="0" bIns="0" anchor="t">
            <a:spAutoFit/>
          </a:bodyPr>
          <a:lstStyle>
            <a:lvl1pPr marL="0" indent="0" algn="l">
              <a:buFont typeface="Arial"/>
              <a:buNone/>
              <a:defRPr sz="10000" b="0" i="0" spc="-40" baseline="0">
                <a:solidFill>
                  <a:schemeClr val="accent2"/>
                </a:solidFill>
                <a:latin typeface="DM Sans 14pt ExtraLight" pitchFamily="2" charset="77"/>
                <a:ea typeface="DM Sans 14pt ExtraLight" pitchFamily="2" charset="77"/>
                <a:cs typeface="Arial" panose="020B0604020202020204" pitchFamily="34" charset="0"/>
              </a:defRPr>
            </a:lvl1pPr>
          </a:lstStyle>
          <a:p>
            <a:r>
              <a:rPr lang="en-US" dirty="0"/>
              <a:t>XX%</a:t>
            </a:r>
          </a:p>
        </p:txBody>
      </p:sp>
      <p:sp>
        <p:nvSpPr>
          <p:cNvPr id="10" name="Marcador de texto 2">
            <a:extLst>
              <a:ext uri="{FF2B5EF4-FFF2-40B4-BE49-F238E27FC236}">
                <a16:creationId xmlns:a16="http://schemas.microsoft.com/office/drawing/2014/main" id="{2BF30BEF-5079-4073-B27D-9A5C45FBCA0E}"/>
              </a:ext>
            </a:extLst>
          </p:cNvPr>
          <p:cNvSpPr>
            <a:spLocks noGrp="1"/>
          </p:cNvSpPr>
          <p:nvPr>
            <p:ph type="body" sz="quarter" idx="10" hasCustomPrompt="1"/>
          </p:nvPr>
        </p:nvSpPr>
        <p:spPr>
          <a:xfrm>
            <a:off x="319319" y="2674714"/>
            <a:ext cx="5406232" cy="1093697"/>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500" b="0" i="0" spc="-40" baseline="0">
                <a:solidFill>
                  <a:srgbClr val="23553D"/>
                </a:solidFill>
                <a:latin typeface="DM Sans 14pt"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 magna </a:t>
            </a:r>
            <a:r>
              <a:rPr lang="es-ES" dirty="0" err="1"/>
              <a:t>aliqua</a:t>
            </a:r>
            <a:r>
              <a:rPr lang="es-ES" dirty="0"/>
              <a:t>. Ut </a:t>
            </a:r>
            <a:r>
              <a:rPr lang="es-ES" dirty="0" err="1"/>
              <a:t>enim</a:t>
            </a:r>
            <a:r>
              <a:rPr lang="es-ES" dirty="0"/>
              <a:t> ad </a:t>
            </a:r>
            <a:r>
              <a:rPr lang="es-ES" dirty="0" err="1"/>
              <a:t>minim</a:t>
            </a:r>
            <a:r>
              <a:rPr lang="es-ES" dirty="0"/>
              <a:t> </a:t>
            </a:r>
            <a:r>
              <a:rPr lang="es-ES" dirty="0" err="1"/>
              <a:t>veniam</a:t>
            </a:r>
            <a:r>
              <a:rPr lang="es-ES" dirty="0"/>
              <a:t>, quis </a:t>
            </a:r>
            <a:r>
              <a:rPr lang="es-ES" dirty="0" err="1"/>
              <a:t>nostrud</a:t>
            </a:r>
            <a:r>
              <a:rPr lang="es-ES" dirty="0"/>
              <a:t> </a:t>
            </a:r>
            <a:r>
              <a:rPr lang="es-ES" dirty="0" err="1"/>
              <a:t>exercitation</a:t>
            </a:r>
            <a:r>
              <a:rPr lang="es-ES" dirty="0"/>
              <a:t> </a:t>
            </a:r>
            <a:r>
              <a:rPr lang="es-ES" dirty="0" err="1"/>
              <a:t>ullamco</a:t>
            </a:r>
            <a:r>
              <a:rPr lang="es-ES" dirty="0"/>
              <a:t> </a:t>
            </a:r>
            <a:r>
              <a:rPr lang="es-ES" dirty="0" err="1"/>
              <a:t>laboris</a:t>
            </a:r>
            <a:r>
              <a:rPr lang="es-ES" dirty="0"/>
              <a:t> </a:t>
            </a:r>
            <a:r>
              <a:rPr lang="es-ES" dirty="0" err="1"/>
              <a:t>nisi</a:t>
            </a:r>
            <a:r>
              <a:rPr lang="es-ES" dirty="0"/>
              <a:t> ut </a:t>
            </a:r>
            <a:r>
              <a:rPr lang="es-ES" dirty="0" err="1"/>
              <a:t>aliquip</a:t>
            </a:r>
            <a:r>
              <a:rPr lang="es-ES" dirty="0"/>
              <a:t> ex </a:t>
            </a:r>
            <a:r>
              <a:rPr lang="es-ES" dirty="0" err="1"/>
              <a:t>ea</a:t>
            </a:r>
            <a:r>
              <a:rPr lang="es-ES" dirty="0"/>
              <a:t> commodo </a:t>
            </a:r>
            <a:r>
              <a:rPr lang="es-ES" dirty="0" err="1"/>
              <a:t>consequat</a:t>
            </a:r>
            <a:r>
              <a:rPr lang="es-ES" dirty="0"/>
              <a:t>.</a:t>
            </a:r>
          </a:p>
        </p:txBody>
      </p:sp>
      <p:sp>
        <p:nvSpPr>
          <p:cNvPr id="3" name="CuadroTexto 2">
            <a:extLst>
              <a:ext uri="{FF2B5EF4-FFF2-40B4-BE49-F238E27FC236}">
                <a16:creationId xmlns:a16="http://schemas.microsoft.com/office/drawing/2014/main" id="{0A282715-8FAA-3CA1-071F-FA679FBE56F6}"/>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rgbClr val="23553D"/>
                </a:solidFill>
                <a:latin typeface="Manrope Medium" pitchFamily="2" charset="0"/>
              </a:rPr>
              <a:pPr algn="r"/>
              <a:t>‹Nº›</a:t>
            </a:fld>
            <a:endParaRPr lang="es-ES" sz="1000" b="0" i="0" dirty="0">
              <a:solidFill>
                <a:srgbClr val="23553D"/>
              </a:solidFill>
              <a:latin typeface="Manrope Medium" pitchFamily="2" charset="0"/>
            </a:endParaRPr>
          </a:p>
        </p:txBody>
      </p:sp>
      <p:pic>
        <p:nvPicPr>
          <p:cNvPr id="5" name="Imagen 4">
            <a:extLst>
              <a:ext uri="{FF2B5EF4-FFF2-40B4-BE49-F238E27FC236}">
                <a16:creationId xmlns:a16="http://schemas.microsoft.com/office/drawing/2014/main" id="{AA21F7F9-85A4-7FF1-962C-0EA9D4307D3E}"/>
              </a:ext>
            </a:extLst>
          </p:cNvPr>
          <p:cNvPicPr>
            <a:picLocks noChangeAspect="1"/>
          </p:cNvPicPr>
          <p:nvPr userDrawn="1"/>
        </p:nvPicPr>
        <p:blipFill>
          <a:blip r:embed="rId2"/>
          <a:stretch>
            <a:fillRect/>
          </a:stretch>
        </p:blipFill>
        <p:spPr>
          <a:xfrm>
            <a:off x="346756" y="4501521"/>
            <a:ext cx="884777" cy="398940"/>
          </a:xfrm>
          <a:prstGeom prst="rect">
            <a:avLst/>
          </a:prstGeom>
        </p:spPr>
      </p:pic>
    </p:spTree>
    <p:extLst>
      <p:ext uri="{BB962C8B-B14F-4D97-AF65-F5344CB8AC3E}">
        <p14:creationId xmlns:p14="http://schemas.microsoft.com/office/powerpoint/2010/main" val="68866861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ig number green">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EDC1F-042A-38F3-DEBC-8307D318767D}"/>
              </a:ext>
            </a:extLst>
          </p:cNvPr>
          <p:cNvSpPr>
            <a:spLocks noGrp="1"/>
          </p:cNvSpPr>
          <p:nvPr>
            <p:ph type="ctrTitle" hasCustomPrompt="1"/>
          </p:nvPr>
        </p:nvSpPr>
        <p:spPr>
          <a:xfrm>
            <a:off x="319319" y="1111217"/>
            <a:ext cx="8498110" cy="1538883"/>
          </a:xfrm>
          <a:prstGeom prst="rect">
            <a:avLst/>
          </a:prstGeom>
        </p:spPr>
        <p:txBody>
          <a:bodyPr wrap="square" lIns="0" tIns="0" rIns="0" bIns="0" anchor="t">
            <a:spAutoFit/>
          </a:bodyPr>
          <a:lstStyle>
            <a:lvl1pPr marL="0" indent="0" algn="l">
              <a:buFont typeface="Arial"/>
              <a:buNone/>
              <a:defRPr sz="10000" b="0" i="0" spc="-40" baseline="0">
                <a:solidFill>
                  <a:srgbClr val="F9F7F0"/>
                </a:solidFill>
                <a:latin typeface="DM Sans 14pt ExtraLight" pitchFamily="2" charset="77"/>
                <a:ea typeface="DM Sans 14pt ExtraLight" pitchFamily="2" charset="77"/>
                <a:cs typeface="Arial" panose="020B0604020202020204" pitchFamily="34" charset="0"/>
              </a:defRPr>
            </a:lvl1pPr>
          </a:lstStyle>
          <a:p>
            <a:r>
              <a:rPr lang="en-US" dirty="0"/>
              <a:t>XX%</a:t>
            </a:r>
          </a:p>
        </p:txBody>
      </p:sp>
      <p:sp>
        <p:nvSpPr>
          <p:cNvPr id="10" name="Marcador de texto 2">
            <a:extLst>
              <a:ext uri="{FF2B5EF4-FFF2-40B4-BE49-F238E27FC236}">
                <a16:creationId xmlns:a16="http://schemas.microsoft.com/office/drawing/2014/main" id="{2BF30BEF-5079-4073-B27D-9A5C45FBCA0E}"/>
              </a:ext>
            </a:extLst>
          </p:cNvPr>
          <p:cNvSpPr>
            <a:spLocks noGrp="1"/>
          </p:cNvSpPr>
          <p:nvPr>
            <p:ph type="body" sz="quarter" idx="10" hasCustomPrompt="1"/>
          </p:nvPr>
        </p:nvSpPr>
        <p:spPr>
          <a:xfrm>
            <a:off x="319319" y="2674714"/>
            <a:ext cx="5406232" cy="1093697"/>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500" b="0" i="0" spc="-40" baseline="0">
                <a:solidFill>
                  <a:srgbClr val="F9F7F0"/>
                </a:solidFill>
                <a:latin typeface="DM Sans 14pt" pitchFamily="2" charset="77"/>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 magna </a:t>
            </a:r>
            <a:r>
              <a:rPr lang="es-ES" dirty="0" err="1"/>
              <a:t>aliqua</a:t>
            </a:r>
            <a:r>
              <a:rPr lang="es-ES" dirty="0"/>
              <a:t>. Ut </a:t>
            </a:r>
            <a:r>
              <a:rPr lang="es-ES" dirty="0" err="1"/>
              <a:t>enim</a:t>
            </a:r>
            <a:r>
              <a:rPr lang="es-ES" dirty="0"/>
              <a:t> ad </a:t>
            </a:r>
            <a:r>
              <a:rPr lang="es-ES" dirty="0" err="1"/>
              <a:t>minim</a:t>
            </a:r>
            <a:r>
              <a:rPr lang="es-ES" dirty="0"/>
              <a:t> </a:t>
            </a:r>
            <a:r>
              <a:rPr lang="es-ES" dirty="0" err="1"/>
              <a:t>veniam</a:t>
            </a:r>
            <a:r>
              <a:rPr lang="es-ES" dirty="0"/>
              <a:t>, quis </a:t>
            </a:r>
            <a:r>
              <a:rPr lang="es-ES" dirty="0" err="1"/>
              <a:t>nostrud</a:t>
            </a:r>
            <a:r>
              <a:rPr lang="es-ES" dirty="0"/>
              <a:t> </a:t>
            </a:r>
            <a:r>
              <a:rPr lang="es-ES" dirty="0" err="1"/>
              <a:t>exercitation</a:t>
            </a:r>
            <a:r>
              <a:rPr lang="es-ES" dirty="0"/>
              <a:t> </a:t>
            </a:r>
            <a:r>
              <a:rPr lang="es-ES" dirty="0" err="1"/>
              <a:t>ullamco</a:t>
            </a:r>
            <a:r>
              <a:rPr lang="es-ES" dirty="0"/>
              <a:t> </a:t>
            </a:r>
            <a:r>
              <a:rPr lang="es-ES" dirty="0" err="1"/>
              <a:t>laboris</a:t>
            </a:r>
            <a:r>
              <a:rPr lang="es-ES" dirty="0"/>
              <a:t> </a:t>
            </a:r>
            <a:r>
              <a:rPr lang="es-ES" dirty="0" err="1"/>
              <a:t>nisi</a:t>
            </a:r>
            <a:r>
              <a:rPr lang="es-ES" dirty="0"/>
              <a:t> ut </a:t>
            </a:r>
            <a:r>
              <a:rPr lang="es-ES" dirty="0" err="1"/>
              <a:t>aliquip</a:t>
            </a:r>
            <a:r>
              <a:rPr lang="es-ES" dirty="0"/>
              <a:t> ex </a:t>
            </a:r>
            <a:r>
              <a:rPr lang="es-ES" dirty="0" err="1"/>
              <a:t>ea</a:t>
            </a:r>
            <a:r>
              <a:rPr lang="es-ES" dirty="0"/>
              <a:t> commodo </a:t>
            </a:r>
            <a:r>
              <a:rPr lang="es-ES" dirty="0" err="1"/>
              <a:t>consequat</a:t>
            </a:r>
            <a:r>
              <a:rPr lang="es-ES" dirty="0"/>
              <a:t>.</a:t>
            </a:r>
          </a:p>
        </p:txBody>
      </p:sp>
      <p:sp>
        <p:nvSpPr>
          <p:cNvPr id="3" name="CuadroTexto 2">
            <a:extLst>
              <a:ext uri="{FF2B5EF4-FFF2-40B4-BE49-F238E27FC236}">
                <a16:creationId xmlns:a16="http://schemas.microsoft.com/office/drawing/2014/main" id="{6C3E2D31-0CD5-2483-1107-00B78A9E817A}"/>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rgbClr val="F9F7F0"/>
                </a:solidFill>
                <a:latin typeface="Manrope Medium" pitchFamily="2" charset="0"/>
              </a:rPr>
              <a:pPr algn="r"/>
              <a:t>‹Nº›</a:t>
            </a:fld>
            <a:endParaRPr lang="es-ES" sz="1000" b="0" i="0" dirty="0">
              <a:solidFill>
                <a:srgbClr val="F9F7F0"/>
              </a:solidFill>
              <a:latin typeface="Manrope Medium" pitchFamily="2" charset="0"/>
            </a:endParaRPr>
          </a:p>
        </p:txBody>
      </p:sp>
      <p:pic>
        <p:nvPicPr>
          <p:cNvPr id="4" name="Imagen 3">
            <a:extLst>
              <a:ext uri="{FF2B5EF4-FFF2-40B4-BE49-F238E27FC236}">
                <a16:creationId xmlns:a16="http://schemas.microsoft.com/office/drawing/2014/main" id="{64DF0565-37AE-5ED4-1698-733F76C5BF19}"/>
              </a:ext>
            </a:extLst>
          </p:cNvPr>
          <p:cNvPicPr>
            <a:picLocks noChangeAspect="1"/>
          </p:cNvPicPr>
          <p:nvPr userDrawn="1"/>
        </p:nvPicPr>
        <p:blipFill>
          <a:blip r:embed="rId3"/>
          <a:srcRect/>
          <a:stretch/>
        </p:blipFill>
        <p:spPr>
          <a:xfrm>
            <a:off x="346756" y="4501521"/>
            <a:ext cx="884777" cy="398940"/>
          </a:xfrm>
          <a:prstGeom prst="rect">
            <a:avLst/>
          </a:prstGeom>
          <a:noFill/>
          <a:ln>
            <a:noFill/>
          </a:ln>
        </p:spPr>
      </p:pic>
    </p:spTree>
    <p:extLst>
      <p:ext uri="{BB962C8B-B14F-4D97-AF65-F5344CB8AC3E}">
        <p14:creationId xmlns:p14="http://schemas.microsoft.com/office/powerpoint/2010/main" val="13419332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Logo slide">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3B1CC57A-160C-3AF7-02DC-6ACE1B7E1E1D}"/>
              </a:ext>
            </a:extLst>
          </p:cNvPr>
          <p:cNvPicPr>
            <a:picLocks noChangeAspect="1"/>
          </p:cNvPicPr>
          <p:nvPr userDrawn="1"/>
        </p:nvPicPr>
        <p:blipFill>
          <a:blip r:embed="rId3"/>
          <a:srcRect/>
          <a:stretch/>
        </p:blipFill>
        <p:spPr>
          <a:xfrm>
            <a:off x="3683061" y="2172312"/>
            <a:ext cx="1771761" cy="798874"/>
          </a:xfrm>
          <a:prstGeom prst="rect">
            <a:avLst/>
          </a:prstGeom>
          <a:noFill/>
          <a:ln>
            <a:noFill/>
          </a:ln>
        </p:spPr>
      </p:pic>
    </p:spTree>
    <p:extLst>
      <p:ext uri="{BB962C8B-B14F-4D97-AF65-F5344CB8AC3E}">
        <p14:creationId xmlns:p14="http://schemas.microsoft.com/office/powerpoint/2010/main" val="170139418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Logo slide 2">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153F97AD-72FE-CF13-B6A9-ACC39B0806A4}"/>
              </a:ext>
            </a:extLst>
          </p:cNvPr>
          <p:cNvSpPr/>
          <p:nvPr userDrawn="1"/>
        </p:nvSpPr>
        <p:spPr>
          <a:xfrm>
            <a:off x="0" y="4441371"/>
            <a:ext cx="9144000" cy="702129"/>
          </a:xfrm>
          <a:prstGeom prst="rect">
            <a:avLst/>
          </a:prstGeom>
          <a:solidFill>
            <a:srgbClr val="F9F7F0"/>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ES" b="0" i="0" dirty="0">
              <a:ln>
                <a:noFill/>
              </a:ln>
              <a:noFill/>
              <a:latin typeface="Manrope" pitchFamily="2" charset="0"/>
            </a:endParaRPr>
          </a:p>
        </p:txBody>
      </p:sp>
      <p:pic>
        <p:nvPicPr>
          <p:cNvPr id="6" name="Imagen 5">
            <a:extLst>
              <a:ext uri="{FF2B5EF4-FFF2-40B4-BE49-F238E27FC236}">
                <a16:creationId xmlns:a16="http://schemas.microsoft.com/office/drawing/2014/main" id="{050D80C0-D4EF-2BEE-6D4B-E12916453804}"/>
              </a:ext>
            </a:extLst>
          </p:cNvPr>
          <p:cNvPicPr>
            <a:picLocks noChangeAspect="1"/>
          </p:cNvPicPr>
          <p:nvPr userDrawn="1"/>
        </p:nvPicPr>
        <p:blipFill>
          <a:blip r:embed="rId3"/>
          <a:stretch>
            <a:fillRect/>
          </a:stretch>
        </p:blipFill>
        <p:spPr>
          <a:xfrm>
            <a:off x="3693319" y="1823466"/>
            <a:ext cx="1771761" cy="798875"/>
          </a:xfrm>
          <a:prstGeom prst="rect">
            <a:avLst/>
          </a:prstGeom>
        </p:spPr>
      </p:pic>
      <p:sp>
        <p:nvSpPr>
          <p:cNvPr id="4" name="Rectángulo 3">
            <a:extLst>
              <a:ext uri="{FF2B5EF4-FFF2-40B4-BE49-F238E27FC236}">
                <a16:creationId xmlns:a16="http://schemas.microsoft.com/office/drawing/2014/main" id="{C769A695-70CD-68D8-2D7D-FF731FEA8459}"/>
              </a:ext>
            </a:extLst>
          </p:cNvPr>
          <p:cNvSpPr/>
          <p:nvPr userDrawn="1"/>
        </p:nvSpPr>
        <p:spPr>
          <a:xfrm>
            <a:off x="252413" y="4639799"/>
            <a:ext cx="3905929" cy="323165"/>
          </a:xfrm>
          <a:prstGeom prst="rect">
            <a:avLst/>
          </a:prstGeom>
        </p:spPr>
        <p:txBody>
          <a:bodyPr wrap="square">
            <a:spAutoFit/>
          </a:bodyPr>
          <a:lstStyle/>
          <a:p>
            <a:pPr algn="l"/>
            <a:r>
              <a:rPr lang="en-US" sz="500" b="0" i="0" baseline="0" dirty="0">
                <a:solidFill>
                  <a:srgbClr val="23553D"/>
                </a:solidFill>
                <a:effectLst/>
                <a:latin typeface="DM Sans 14pt" pitchFamily="2" charset="77"/>
                <a:ea typeface="Times New Roman" panose="02020603050405020304" pitchFamily="18" charset="0"/>
                <a:cs typeface="Times New Roman" panose="02020603050405020304" pitchFamily="18" charset="0"/>
              </a:rPr>
              <a:t>DREAMS project. Funded by the European Union under 101080229-2. Views and opinions expressed are however those of the author(s) only and do not necessarily reflect those of the European Union (EU) or European Research Executive Agency (REA). Neither the EU nor REA can be held responsible for them</a:t>
            </a:r>
          </a:p>
        </p:txBody>
      </p:sp>
      <p:sp>
        <p:nvSpPr>
          <p:cNvPr id="5" name="CuadroTexto 4">
            <a:extLst>
              <a:ext uri="{FF2B5EF4-FFF2-40B4-BE49-F238E27FC236}">
                <a16:creationId xmlns:a16="http://schemas.microsoft.com/office/drawing/2014/main" id="{262AF51B-E23C-6FC4-FA83-7BAC51F6BC6E}"/>
              </a:ext>
            </a:extLst>
          </p:cNvPr>
          <p:cNvSpPr txBox="1"/>
          <p:nvPr userDrawn="1"/>
        </p:nvSpPr>
        <p:spPr>
          <a:xfrm>
            <a:off x="8328481" y="4673731"/>
            <a:ext cx="703125" cy="261610"/>
          </a:xfrm>
          <a:prstGeom prst="rect">
            <a:avLst/>
          </a:prstGeom>
          <a:noFill/>
        </p:spPr>
        <p:txBody>
          <a:bodyPr wrap="square" rtlCol="0">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550" kern="1200" dirty="0">
                <a:solidFill>
                  <a:srgbClr val="194E9B"/>
                </a:solidFill>
                <a:effectLst/>
                <a:latin typeface="Tahoma" panose="020B0604030504040204" pitchFamily="34" charset="0"/>
                <a:ea typeface="Tahoma" panose="020B0604030504040204" pitchFamily="34" charset="0"/>
                <a:cs typeface="Tahoma" panose="020B0604030504040204" pitchFamily="34" charset="0"/>
              </a:rPr>
              <a:t>Funded by the</a:t>
            </a:r>
          </a:p>
          <a:p>
            <a:pPr marL="0" marR="0" indent="0" algn="l" defTabSz="457200" rtl="0" eaLnBrk="1" fontAlgn="auto" latinLnBrk="0" hangingPunct="1">
              <a:lnSpc>
                <a:spcPct val="100000"/>
              </a:lnSpc>
              <a:spcBef>
                <a:spcPts val="0"/>
              </a:spcBef>
              <a:spcAft>
                <a:spcPts val="0"/>
              </a:spcAft>
              <a:buClrTx/>
              <a:buSzTx/>
              <a:buFontTx/>
              <a:buNone/>
              <a:tabLst/>
              <a:defRPr/>
            </a:pPr>
            <a:r>
              <a:rPr lang="en-US" sz="550" kern="1200" dirty="0">
                <a:solidFill>
                  <a:srgbClr val="194E9B"/>
                </a:solidFill>
                <a:effectLst/>
                <a:latin typeface="Tahoma" panose="020B0604030504040204" pitchFamily="34" charset="0"/>
                <a:ea typeface="Tahoma" panose="020B0604030504040204" pitchFamily="34" charset="0"/>
                <a:cs typeface="Tahoma" panose="020B0604030504040204" pitchFamily="34" charset="0"/>
              </a:rPr>
              <a:t>European Union</a:t>
            </a:r>
            <a:endParaRPr lang="es-ES" sz="550" dirty="0">
              <a:solidFill>
                <a:srgbClr val="194E9B"/>
              </a:solidFill>
              <a:latin typeface="Tahoma" panose="020B0604030504040204" pitchFamily="34" charset="0"/>
              <a:ea typeface="Tahoma" panose="020B0604030504040204" pitchFamily="34" charset="0"/>
              <a:cs typeface="Tahoma" panose="020B0604030504040204" pitchFamily="34" charset="0"/>
            </a:endParaRPr>
          </a:p>
        </p:txBody>
      </p:sp>
      <p:pic>
        <p:nvPicPr>
          <p:cNvPr id="7" name="Imagen 6">
            <a:extLst>
              <a:ext uri="{FF2B5EF4-FFF2-40B4-BE49-F238E27FC236}">
                <a16:creationId xmlns:a16="http://schemas.microsoft.com/office/drawing/2014/main" id="{6613812C-A04B-0DEA-A744-4E36BD1D1266}"/>
              </a:ext>
            </a:extLst>
          </p:cNvPr>
          <p:cNvPicPr>
            <a:picLocks noChangeAspect="1"/>
          </p:cNvPicPr>
          <p:nvPr userDrawn="1"/>
        </p:nvPicPr>
        <p:blipFill>
          <a:blip r:embed="rId4"/>
          <a:stretch>
            <a:fillRect/>
          </a:stretch>
        </p:blipFill>
        <p:spPr>
          <a:xfrm>
            <a:off x="8035744" y="4710417"/>
            <a:ext cx="292737" cy="196850"/>
          </a:xfrm>
          <a:prstGeom prst="rect">
            <a:avLst/>
          </a:prstGeom>
        </p:spPr>
      </p:pic>
    </p:spTree>
    <p:extLst>
      <p:ext uri="{BB962C8B-B14F-4D97-AF65-F5344CB8AC3E}">
        <p14:creationId xmlns:p14="http://schemas.microsoft.com/office/powerpoint/2010/main" val="902306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ext">
    <p:bg>
      <p:bgPr>
        <a:solidFill>
          <a:srgbClr val="F9F7F0"/>
        </a:solidFill>
        <a:effectLst/>
      </p:bgPr>
    </p:bg>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675D6C16-F05D-40CC-AA98-60AE4A4223B2}"/>
              </a:ext>
            </a:extLst>
          </p:cNvPr>
          <p:cNvSpPr>
            <a:spLocks noGrp="1"/>
          </p:cNvSpPr>
          <p:nvPr>
            <p:ph type="body" sz="quarter" idx="10" hasCustomPrompt="1"/>
          </p:nvPr>
        </p:nvSpPr>
        <p:spPr>
          <a:xfrm>
            <a:off x="324985" y="957084"/>
            <a:ext cx="8491763" cy="2936830"/>
          </a:xfrm>
          <a:prstGeom prst="rect">
            <a:avLst/>
          </a:prstGeom>
        </p:spPr>
        <p:txBody>
          <a:bodyPr wrap="square" lIns="0" tIns="0" rIns="0" bIns="0">
            <a:spAutoFit/>
          </a:bodyPr>
          <a:lstStyle>
            <a:lvl1pPr marL="0" indent="0">
              <a:lnSpc>
                <a:spcPct val="120000"/>
              </a:lnSpc>
              <a:spcBef>
                <a:spcPts val="1500"/>
              </a:spcBef>
              <a:buClr>
                <a:srgbClr val="888B8D"/>
              </a:buClr>
              <a:buFont typeface="+mj-lt"/>
              <a:buNone/>
              <a:defRPr sz="1500" b="0" i="0" spc="-30" baseline="0">
                <a:solidFill>
                  <a:schemeClr val="accent2"/>
                </a:solidFill>
                <a:latin typeface="DM Sans 14pt" pitchFamily="2" charset="77"/>
              </a:defRPr>
            </a:lvl1pPr>
          </a:lstStyle>
          <a:p>
            <a:pPr lvl="0"/>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 magna </a:t>
            </a:r>
            <a:r>
              <a:rPr lang="es-ES" dirty="0" err="1"/>
              <a:t>aliqua</a:t>
            </a:r>
            <a:r>
              <a:rPr lang="es-ES" dirty="0"/>
              <a:t>. Ut </a:t>
            </a:r>
            <a:r>
              <a:rPr lang="es-ES" dirty="0" err="1"/>
              <a:t>enim</a:t>
            </a:r>
            <a:r>
              <a:rPr lang="es-ES" dirty="0"/>
              <a:t> ad </a:t>
            </a:r>
            <a:r>
              <a:rPr lang="es-ES" dirty="0" err="1"/>
              <a:t>minim</a:t>
            </a:r>
            <a:r>
              <a:rPr lang="es-ES" dirty="0"/>
              <a:t> </a:t>
            </a:r>
            <a:r>
              <a:rPr lang="es-ES" dirty="0" err="1"/>
              <a:t>veniam</a:t>
            </a:r>
            <a:r>
              <a:rPr lang="es-ES" dirty="0"/>
              <a:t>, quis </a:t>
            </a:r>
            <a:r>
              <a:rPr lang="es-ES" dirty="0" err="1"/>
              <a:t>nostrud</a:t>
            </a:r>
            <a:r>
              <a:rPr lang="es-ES" dirty="0"/>
              <a:t> </a:t>
            </a:r>
            <a:r>
              <a:rPr lang="es-ES" dirty="0" err="1"/>
              <a:t>exercitation</a:t>
            </a:r>
            <a:r>
              <a:rPr lang="es-ES" dirty="0"/>
              <a:t> </a:t>
            </a:r>
            <a:r>
              <a:rPr lang="es-ES" dirty="0" err="1"/>
              <a:t>ullamco</a:t>
            </a:r>
            <a:r>
              <a:rPr lang="es-ES" dirty="0"/>
              <a:t> </a:t>
            </a:r>
            <a:r>
              <a:rPr lang="es-ES" dirty="0" err="1"/>
              <a:t>laboris</a:t>
            </a:r>
            <a:r>
              <a:rPr lang="es-ES" dirty="0"/>
              <a:t> </a:t>
            </a:r>
            <a:r>
              <a:rPr lang="es-ES" dirty="0" err="1"/>
              <a:t>nisi</a:t>
            </a:r>
            <a:r>
              <a:rPr lang="es-ES" dirty="0"/>
              <a:t> ut </a:t>
            </a:r>
            <a:r>
              <a:rPr lang="es-ES" dirty="0" err="1"/>
              <a:t>aliquip</a:t>
            </a:r>
            <a:r>
              <a:rPr lang="es-ES" dirty="0"/>
              <a:t> ex </a:t>
            </a:r>
            <a:r>
              <a:rPr lang="es-ES" dirty="0" err="1"/>
              <a:t>ea</a:t>
            </a:r>
            <a:r>
              <a:rPr lang="es-ES" dirty="0"/>
              <a:t> commodo </a:t>
            </a:r>
            <a:r>
              <a:rPr lang="es-ES" dirty="0" err="1"/>
              <a:t>consequat</a:t>
            </a:r>
            <a:r>
              <a:rPr lang="es-ES" dirty="0"/>
              <a:t>. </a:t>
            </a:r>
            <a:r>
              <a:rPr lang="es-ES" dirty="0" err="1"/>
              <a:t>Duis</a:t>
            </a:r>
            <a:r>
              <a:rPr lang="es-ES" dirty="0"/>
              <a:t> </a:t>
            </a:r>
            <a:r>
              <a:rPr lang="es-ES" dirty="0" err="1"/>
              <a:t>aute</a:t>
            </a:r>
            <a:r>
              <a:rPr lang="es-ES" dirty="0"/>
              <a:t> </a:t>
            </a:r>
            <a:r>
              <a:rPr lang="es-ES" dirty="0" err="1"/>
              <a:t>irure</a:t>
            </a:r>
            <a:r>
              <a:rPr lang="es-ES" dirty="0"/>
              <a:t> dolor in </a:t>
            </a:r>
            <a:r>
              <a:rPr lang="es-ES" dirty="0" err="1"/>
              <a:t>reprehenderit</a:t>
            </a:r>
            <a:r>
              <a:rPr lang="es-ES" dirty="0"/>
              <a:t> in </a:t>
            </a:r>
            <a:r>
              <a:rPr lang="es-ES" dirty="0" err="1"/>
              <a:t>voluptate</a:t>
            </a:r>
            <a:r>
              <a:rPr lang="es-ES" dirty="0"/>
              <a:t> </a:t>
            </a:r>
            <a:r>
              <a:rPr lang="es-ES" dirty="0" err="1"/>
              <a:t>velit</a:t>
            </a:r>
            <a:r>
              <a:rPr lang="es-ES" dirty="0"/>
              <a:t> </a:t>
            </a:r>
            <a:r>
              <a:rPr lang="es-ES" dirty="0" err="1"/>
              <a:t>esse</a:t>
            </a:r>
            <a:r>
              <a:rPr lang="es-ES" dirty="0"/>
              <a:t> </a:t>
            </a:r>
            <a:r>
              <a:rPr lang="es-ES" dirty="0" err="1"/>
              <a:t>cillum</a:t>
            </a:r>
            <a:r>
              <a:rPr lang="es-ES" dirty="0"/>
              <a:t> </a:t>
            </a:r>
            <a:r>
              <a:rPr lang="es-ES" dirty="0" err="1"/>
              <a:t>dolore</a:t>
            </a:r>
            <a:r>
              <a:rPr lang="es-ES" dirty="0"/>
              <a:t> </a:t>
            </a:r>
            <a:r>
              <a:rPr lang="es-ES" dirty="0" err="1"/>
              <a:t>eu</a:t>
            </a:r>
            <a:r>
              <a:rPr lang="es-ES" dirty="0"/>
              <a:t> </a:t>
            </a:r>
            <a:r>
              <a:rPr lang="es-ES" dirty="0" err="1"/>
              <a:t>fugiat</a:t>
            </a:r>
            <a:r>
              <a:rPr lang="es-ES" dirty="0"/>
              <a:t> </a:t>
            </a:r>
            <a:r>
              <a:rPr lang="es-ES" dirty="0" err="1"/>
              <a:t>nulla</a:t>
            </a:r>
            <a:r>
              <a:rPr lang="es-ES" dirty="0"/>
              <a:t> </a:t>
            </a:r>
            <a:r>
              <a:rPr lang="es-ES" dirty="0" err="1"/>
              <a:t>pariatur</a:t>
            </a:r>
            <a:r>
              <a:rPr lang="es-ES" dirty="0"/>
              <a:t>. </a:t>
            </a:r>
            <a:r>
              <a:rPr lang="es-ES" dirty="0" err="1"/>
              <a:t>Excepteur</a:t>
            </a:r>
            <a:r>
              <a:rPr lang="es-ES" dirty="0"/>
              <a:t> </a:t>
            </a:r>
            <a:r>
              <a:rPr lang="es-ES" dirty="0" err="1"/>
              <a:t>sint</a:t>
            </a:r>
            <a:r>
              <a:rPr lang="es-ES" dirty="0"/>
              <a:t> </a:t>
            </a:r>
            <a:r>
              <a:rPr lang="es-ES" dirty="0" err="1"/>
              <a:t>occaecat</a:t>
            </a:r>
            <a:r>
              <a:rPr lang="es-ES" dirty="0"/>
              <a:t> </a:t>
            </a:r>
            <a:r>
              <a:rPr lang="es-ES" dirty="0" err="1"/>
              <a:t>cupidatat</a:t>
            </a:r>
            <a:r>
              <a:rPr lang="es-ES" dirty="0"/>
              <a:t> non </a:t>
            </a:r>
            <a:r>
              <a:rPr lang="es-ES" dirty="0" err="1"/>
              <a:t>proident</a:t>
            </a:r>
            <a:r>
              <a:rPr lang="es-ES" dirty="0"/>
              <a:t>, sunt in culpa qui </a:t>
            </a:r>
            <a:r>
              <a:rPr lang="es-ES" dirty="0" err="1"/>
              <a:t>officia</a:t>
            </a:r>
            <a:r>
              <a:rPr lang="es-ES" dirty="0"/>
              <a:t> </a:t>
            </a:r>
            <a:r>
              <a:rPr lang="es-ES" dirty="0" err="1"/>
              <a:t>deserunt</a:t>
            </a:r>
            <a:r>
              <a:rPr lang="es-ES" dirty="0"/>
              <a:t> </a:t>
            </a:r>
            <a:r>
              <a:rPr lang="es-ES" dirty="0" err="1"/>
              <a:t>mollit</a:t>
            </a:r>
            <a:r>
              <a:rPr lang="es-ES" dirty="0"/>
              <a:t> </a:t>
            </a:r>
            <a:r>
              <a:rPr lang="es-ES" dirty="0" err="1"/>
              <a:t>anim</a:t>
            </a:r>
            <a:r>
              <a:rPr lang="es-ES" dirty="0"/>
              <a:t> id </a:t>
            </a:r>
            <a:r>
              <a:rPr lang="es-ES" dirty="0" err="1"/>
              <a:t>est</a:t>
            </a:r>
            <a:r>
              <a:rPr lang="es-ES" dirty="0"/>
              <a:t> </a:t>
            </a:r>
            <a:r>
              <a:rPr lang="es-ES" dirty="0" err="1"/>
              <a:t>laborum</a:t>
            </a:r>
            <a:r>
              <a:rPr lang="es-ES" dirty="0"/>
              <a:t>.</a:t>
            </a:r>
          </a:p>
          <a:p>
            <a:pPr lvl="0"/>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 magna </a:t>
            </a:r>
            <a:r>
              <a:rPr lang="es-ES" dirty="0" err="1"/>
              <a:t>aliqua</a:t>
            </a:r>
            <a:r>
              <a:rPr lang="es-ES" dirty="0"/>
              <a:t>. Ut </a:t>
            </a:r>
            <a:r>
              <a:rPr lang="es-ES" dirty="0" err="1"/>
              <a:t>enim</a:t>
            </a:r>
            <a:r>
              <a:rPr lang="es-ES" dirty="0"/>
              <a:t> ad </a:t>
            </a:r>
            <a:r>
              <a:rPr lang="es-ES" dirty="0" err="1"/>
              <a:t>minim</a:t>
            </a:r>
            <a:r>
              <a:rPr lang="es-ES" dirty="0"/>
              <a:t> </a:t>
            </a:r>
            <a:r>
              <a:rPr lang="es-ES" dirty="0" err="1"/>
              <a:t>veniam</a:t>
            </a:r>
            <a:r>
              <a:rPr lang="es-ES" dirty="0"/>
              <a:t>, quis </a:t>
            </a:r>
            <a:r>
              <a:rPr lang="es-ES" dirty="0" err="1"/>
              <a:t>nostrud</a:t>
            </a:r>
            <a:r>
              <a:rPr lang="es-ES" dirty="0"/>
              <a:t> </a:t>
            </a:r>
            <a:r>
              <a:rPr lang="es-ES" dirty="0" err="1"/>
              <a:t>exercitation</a:t>
            </a:r>
            <a:r>
              <a:rPr lang="es-ES" dirty="0"/>
              <a:t> </a:t>
            </a:r>
            <a:r>
              <a:rPr lang="es-ES" dirty="0" err="1"/>
              <a:t>ullamco</a:t>
            </a:r>
            <a:r>
              <a:rPr lang="es-ES" dirty="0"/>
              <a:t> </a:t>
            </a:r>
            <a:r>
              <a:rPr lang="es-ES" dirty="0" err="1"/>
              <a:t>laboris</a:t>
            </a:r>
            <a:r>
              <a:rPr lang="es-ES" dirty="0"/>
              <a:t> </a:t>
            </a:r>
            <a:r>
              <a:rPr lang="es-ES" dirty="0" err="1"/>
              <a:t>nisi</a:t>
            </a:r>
            <a:r>
              <a:rPr lang="es-ES" dirty="0"/>
              <a:t> ut </a:t>
            </a:r>
            <a:r>
              <a:rPr lang="es-ES" dirty="0" err="1"/>
              <a:t>aliquip</a:t>
            </a:r>
            <a:r>
              <a:rPr lang="es-ES" dirty="0"/>
              <a:t> ex </a:t>
            </a:r>
            <a:r>
              <a:rPr lang="es-ES" dirty="0" err="1"/>
              <a:t>ea</a:t>
            </a:r>
            <a:r>
              <a:rPr lang="es-ES" dirty="0"/>
              <a:t> commodo </a:t>
            </a:r>
            <a:r>
              <a:rPr lang="es-ES" dirty="0" err="1"/>
              <a:t>consequat</a:t>
            </a:r>
            <a:r>
              <a:rPr lang="es-ES" dirty="0"/>
              <a:t>. </a:t>
            </a:r>
            <a:r>
              <a:rPr lang="es-ES" dirty="0" err="1"/>
              <a:t>Duis</a:t>
            </a:r>
            <a:r>
              <a:rPr lang="es-ES" dirty="0"/>
              <a:t> </a:t>
            </a:r>
            <a:r>
              <a:rPr lang="es-ES" dirty="0" err="1"/>
              <a:t>aute</a:t>
            </a:r>
            <a:r>
              <a:rPr lang="es-ES" dirty="0"/>
              <a:t> </a:t>
            </a:r>
            <a:r>
              <a:rPr lang="es-ES" dirty="0" err="1"/>
              <a:t>irure</a:t>
            </a:r>
            <a:r>
              <a:rPr lang="es-ES" dirty="0"/>
              <a:t> dolor in </a:t>
            </a:r>
            <a:r>
              <a:rPr lang="es-ES" dirty="0" err="1"/>
              <a:t>reprehenderit</a:t>
            </a:r>
            <a:r>
              <a:rPr lang="es-ES" dirty="0"/>
              <a:t> in </a:t>
            </a:r>
            <a:r>
              <a:rPr lang="es-ES" dirty="0" err="1"/>
              <a:t>voluptate</a:t>
            </a:r>
            <a:r>
              <a:rPr lang="es-ES" dirty="0"/>
              <a:t> </a:t>
            </a:r>
            <a:r>
              <a:rPr lang="es-ES" dirty="0" err="1"/>
              <a:t>velit</a:t>
            </a:r>
            <a:r>
              <a:rPr lang="es-ES" dirty="0"/>
              <a:t> </a:t>
            </a:r>
            <a:r>
              <a:rPr lang="es-ES" dirty="0" err="1"/>
              <a:t>esse</a:t>
            </a:r>
            <a:r>
              <a:rPr lang="es-ES" dirty="0"/>
              <a:t> </a:t>
            </a:r>
            <a:r>
              <a:rPr lang="es-ES" dirty="0" err="1"/>
              <a:t>cillum</a:t>
            </a:r>
            <a:r>
              <a:rPr lang="es-ES" dirty="0"/>
              <a:t> </a:t>
            </a:r>
            <a:r>
              <a:rPr lang="es-ES" dirty="0" err="1"/>
              <a:t>dolore</a:t>
            </a:r>
            <a:r>
              <a:rPr lang="es-ES" dirty="0"/>
              <a:t> </a:t>
            </a:r>
            <a:r>
              <a:rPr lang="es-ES" dirty="0" err="1"/>
              <a:t>eu</a:t>
            </a:r>
            <a:r>
              <a:rPr lang="es-ES" dirty="0"/>
              <a:t> </a:t>
            </a:r>
            <a:r>
              <a:rPr lang="es-ES" dirty="0" err="1"/>
              <a:t>fugiat</a:t>
            </a:r>
            <a:r>
              <a:rPr lang="es-ES" dirty="0"/>
              <a:t> </a:t>
            </a:r>
            <a:r>
              <a:rPr lang="es-ES" dirty="0" err="1"/>
              <a:t>nulla</a:t>
            </a:r>
            <a:r>
              <a:rPr lang="es-ES" dirty="0"/>
              <a:t> </a:t>
            </a:r>
            <a:r>
              <a:rPr lang="es-ES" dirty="0" err="1"/>
              <a:t>pariatur</a:t>
            </a:r>
            <a:r>
              <a:rPr lang="es-ES" dirty="0"/>
              <a:t>. </a:t>
            </a:r>
            <a:r>
              <a:rPr lang="es-ES" dirty="0" err="1"/>
              <a:t>Excepteur</a:t>
            </a:r>
            <a:r>
              <a:rPr lang="es-ES" dirty="0"/>
              <a:t> </a:t>
            </a:r>
            <a:r>
              <a:rPr lang="es-ES" dirty="0" err="1"/>
              <a:t>sint</a:t>
            </a:r>
            <a:r>
              <a:rPr lang="es-ES" dirty="0"/>
              <a:t> </a:t>
            </a:r>
            <a:r>
              <a:rPr lang="es-ES" dirty="0" err="1"/>
              <a:t>occaecat</a:t>
            </a:r>
            <a:r>
              <a:rPr lang="es-ES" dirty="0"/>
              <a:t> </a:t>
            </a:r>
            <a:r>
              <a:rPr lang="es-ES" dirty="0" err="1"/>
              <a:t>cupidatat</a:t>
            </a:r>
            <a:r>
              <a:rPr lang="es-ES" dirty="0"/>
              <a:t> non </a:t>
            </a:r>
            <a:r>
              <a:rPr lang="es-ES" dirty="0" err="1"/>
              <a:t>proident</a:t>
            </a:r>
            <a:r>
              <a:rPr lang="es-ES" dirty="0"/>
              <a:t>, sunt in culpa qui </a:t>
            </a:r>
            <a:r>
              <a:rPr lang="es-ES" dirty="0" err="1"/>
              <a:t>officia</a:t>
            </a:r>
            <a:r>
              <a:rPr lang="es-ES" dirty="0"/>
              <a:t> </a:t>
            </a:r>
            <a:r>
              <a:rPr lang="es-ES" dirty="0" err="1"/>
              <a:t>deserunt</a:t>
            </a:r>
            <a:r>
              <a:rPr lang="es-ES" dirty="0"/>
              <a:t> </a:t>
            </a:r>
            <a:r>
              <a:rPr lang="es-ES" dirty="0" err="1"/>
              <a:t>mollit</a:t>
            </a:r>
            <a:r>
              <a:rPr lang="es-ES" dirty="0"/>
              <a:t> </a:t>
            </a:r>
            <a:r>
              <a:rPr lang="es-ES" dirty="0" err="1"/>
              <a:t>anim</a:t>
            </a:r>
            <a:r>
              <a:rPr lang="es-ES" dirty="0"/>
              <a:t> id </a:t>
            </a:r>
            <a:r>
              <a:rPr lang="es-ES" dirty="0" err="1"/>
              <a:t>est</a:t>
            </a:r>
            <a:r>
              <a:rPr lang="es-ES" dirty="0"/>
              <a:t> </a:t>
            </a:r>
            <a:r>
              <a:rPr lang="es-ES" dirty="0" err="1"/>
              <a:t>laborum</a:t>
            </a:r>
            <a:r>
              <a:rPr lang="es-ES" dirty="0"/>
              <a:t>.</a:t>
            </a:r>
          </a:p>
        </p:txBody>
      </p:sp>
      <p:sp>
        <p:nvSpPr>
          <p:cNvPr id="10" name="Marcador de texto 9">
            <a:extLst>
              <a:ext uri="{FF2B5EF4-FFF2-40B4-BE49-F238E27FC236}">
                <a16:creationId xmlns:a16="http://schemas.microsoft.com/office/drawing/2014/main" id="{3A583314-CC8B-759E-5CB7-9427EEEC8C31}"/>
              </a:ext>
            </a:extLst>
          </p:cNvPr>
          <p:cNvSpPr>
            <a:spLocks noGrp="1"/>
          </p:cNvSpPr>
          <p:nvPr>
            <p:ph type="body" sz="quarter" idx="11" hasCustomPrompt="1"/>
          </p:nvPr>
        </p:nvSpPr>
        <p:spPr>
          <a:xfrm>
            <a:off x="324985" y="319316"/>
            <a:ext cx="8499697" cy="400110"/>
          </a:xfrm>
          <a:prstGeom prst="rect">
            <a:avLst/>
          </a:prstGeom>
        </p:spPr>
        <p:txBody>
          <a:bodyPr wrap="square" lIns="0" tIns="0" rIns="0" bIns="0">
            <a:spAutoFit/>
          </a:bodyPr>
          <a:lstStyle>
            <a:lvl1pPr marL="0" indent="0">
              <a:buNone/>
              <a:defRPr sz="2600" b="0" i="0" spc="-40" baseline="0">
                <a:solidFill>
                  <a:srgbClr val="23553D"/>
                </a:solidFill>
                <a:latin typeface="DM Sans 14pt Medium" pitchFamily="2" charset="77"/>
              </a:defRPr>
            </a:lvl1pPr>
          </a:lstStyle>
          <a:p>
            <a:pPr lvl="0"/>
            <a:r>
              <a:rPr lang="es-ES" dirty="0" err="1"/>
              <a:t>Title</a:t>
            </a:r>
            <a:r>
              <a:rPr lang="es-ES" dirty="0"/>
              <a:t> </a:t>
            </a:r>
            <a:r>
              <a:rPr lang="es-ES" dirty="0" err="1"/>
              <a:t>goes</a:t>
            </a:r>
            <a:r>
              <a:rPr lang="es-ES" dirty="0"/>
              <a:t> </a:t>
            </a:r>
            <a:r>
              <a:rPr lang="es-ES" dirty="0" err="1"/>
              <a:t>here</a:t>
            </a:r>
            <a:endParaRPr lang="es-ES" dirty="0"/>
          </a:p>
        </p:txBody>
      </p:sp>
      <p:sp>
        <p:nvSpPr>
          <p:cNvPr id="2" name="CuadroTexto 1">
            <a:extLst>
              <a:ext uri="{FF2B5EF4-FFF2-40B4-BE49-F238E27FC236}">
                <a16:creationId xmlns:a16="http://schemas.microsoft.com/office/drawing/2014/main" id="{68B78094-9131-8C7E-EB2C-524F781FDAC5}"/>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rgbClr val="23553D"/>
                </a:solidFill>
                <a:latin typeface="Manrope Medium" pitchFamily="2" charset="0"/>
              </a:rPr>
              <a:pPr algn="r"/>
              <a:t>‹Nº›</a:t>
            </a:fld>
            <a:endParaRPr lang="es-ES" sz="1000" b="0" i="0" dirty="0">
              <a:solidFill>
                <a:srgbClr val="23553D"/>
              </a:solidFill>
              <a:latin typeface="Manrope Medium" pitchFamily="2" charset="0"/>
            </a:endParaRPr>
          </a:p>
        </p:txBody>
      </p:sp>
      <p:sp>
        <p:nvSpPr>
          <p:cNvPr id="5" name="CuadroTexto 4">
            <a:extLst>
              <a:ext uri="{FF2B5EF4-FFF2-40B4-BE49-F238E27FC236}">
                <a16:creationId xmlns:a16="http://schemas.microsoft.com/office/drawing/2014/main" id="{36C44490-6900-91EA-918E-565F00AFA112}"/>
              </a:ext>
            </a:extLst>
          </p:cNvPr>
          <p:cNvSpPr txBox="1"/>
          <p:nvPr userDrawn="1"/>
        </p:nvSpPr>
        <p:spPr>
          <a:xfrm>
            <a:off x="-353466" y="1098817"/>
            <a:ext cx="184731" cy="369332"/>
          </a:xfrm>
          <a:prstGeom prst="rect">
            <a:avLst/>
          </a:prstGeom>
          <a:noFill/>
        </p:spPr>
        <p:txBody>
          <a:bodyPr wrap="none" rtlCol="0">
            <a:spAutoFit/>
          </a:bodyPr>
          <a:lstStyle/>
          <a:p>
            <a:endParaRPr lang="es-ES" b="0" i="0" dirty="0">
              <a:latin typeface="DM Sans 14pt" pitchFamily="2" charset="77"/>
            </a:endParaRPr>
          </a:p>
        </p:txBody>
      </p:sp>
      <p:pic>
        <p:nvPicPr>
          <p:cNvPr id="6" name="Imagen 5">
            <a:extLst>
              <a:ext uri="{FF2B5EF4-FFF2-40B4-BE49-F238E27FC236}">
                <a16:creationId xmlns:a16="http://schemas.microsoft.com/office/drawing/2014/main" id="{B27532CA-3284-D5BF-E26B-715AC9A2D185}"/>
              </a:ext>
            </a:extLst>
          </p:cNvPr>
          <p:cNvPicPr>
            <a:picLocks noChangeAspect="1"/>
          </p:cNvPicPr>
          <p:nvPr userDrawn="1"/>
        </p:nvPicPr>
        <p:blipFill>
          <a:blip r:embed="rId2"/>
          <a:stretch>
            <a:fillRect/>
          </a:stretch>
        </p:blipFill>
        <p:spPr>
          <a:xfrm>
            <a:off x="346756" y="4501521"/>
            <a:ext cx="884777" cy="398940"/>
          </a:xfrm>
          <a:prstGeom prst="rect">
            <a:avLst/>
          </a:prstGeom>
        </p:spPr>
      </p:pic>
    </p:spTree>
    <p:extLst>
      <p:ext uri="{BB962C8B-B14F-4D97-AF65-F5344CB8AC3E}">
        <p14:creationId xmlns:p14="http://schemas.microsoft.com/office/powerpoint/2010/main" val="974224904"/>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list">
    <p:bg>
      <p:bgPr>
        <a:solidFill>
          <a:srgbClr val="F9F7F0"/>
        </a:solidFill>
        <a:effectLst/>
      </p:bgPr>
    </p:bg>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675D6C16-F05D-40CC-AA98-60AE4A4223B2}"/>
              </a:ext>
            </a:extLst>
          </p:cNvPr>
          <p:cNvSpPr>
            <a:spLocks noGrp="1"/>
          </p:cNvSpPr>
          <p:nvPr>
            <p:ph type="body" sz="quarter" idx="10" hasCustomPrompt="1"/>
          </p:nvPr>
        </p:nvSpPr>
        <p:spPr>
          <a:xfrm>
            <a:off x="320335" y="949828"/>
            <a:ext cx="8479972" cy="2169953"/>
          </a:xfrm>
          <a:prstGeom prst="rect">
            <a:avLst/>
          </a:prstGeom>
        </p:spPr>
        <p:txBody>
          <a:bodyPr wrap="square" lIns="0" tIns="0" rIns="0" bIns="0">
            <a:spAutoFit/>
          </a:bodyPr>
          <a:lstStyle>
            <a:lvl1pPr marL="216000" indent="-216000">
              <a:lnSpc>
                <a:spcPct val="120000"/>
              </a:lnSpc>
              <a:spcBef>
                <a:spcPts val="500"/>
              </a:spcBef>
              <a:buClr>
                <a:srgbClr val="23553D"/>
              </a:buClr>
              <a:buFont typeface="Arial" panose="020B0604020202020204" pitchFamily="34" charset="0"/>
              <a:buChar char="•"/>
              <a:defRPr sz="1500" b="0" i="0" spc="-40" baseline="0">
                <a:solidFill>
                  <a:schemeClr val="accent2"/>
                </a:solidFill>
                <a:latin typeface="DM Sans 14pt" pitchFamily="2" charset="77"/>
              </a:defRPr>
            </a:lvl1pPr>
          </a:lstStyle>
          <a:p>
            <a:pPr lvl="0"/>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endParaRPr lang="es-ES" dirty="0"/>
          </a:p>
          <a:p>
            <a:pPr lvl="0"/>
            <a:r>
              <a:rPr lang="es-ES" dirty="0" err="1"/>
              <a:t>Tempor</a:t>
            </a:r>
            <a:r>
              <a:rPr lang="es-ES" dirty="0"/>
              <a:t> </a:t>
            </a:r>
            <a:r>
              <a:rPr lang="es-ES" dirty="0" err="1"/>
              <a:t>incididuntx</a:t>
            </a:r>
            <a:r>
              <a:rPr lang="es-ES" dirty="0"/>
              <a:t> ut labore et </a:t>
            </a:r>
            <a:r>
              <a:rPr lang="es-ES" dirty="0" err="1"/>
              <a:t>dolore</a:t>
            </a:r>
            <a:r>
              <a:rPr lang="es-ES" dirty="0"/>
              <a:t> magna </a:t>
            </a:r>
            <a:r>
              <a:rPr lang="es-ES" dirty="0" err="1"/>
              <a:t>aliqua</a:t>
            </a:r>
            <a:r>
              <a:rPr lang="es-ES" dirty="0"/>
              <a:t>. </a:t>
            </a:r>
          </a:p>
          <a:p>
            <a:pPr lvl="0"/>
            <a:r>
              <a:rPr lang="es-ES" dirty="0"/>
              <a:t>Ut </a:t>
            </a:r>
            <a:r>
              <a:rPr lang="es-ES" dirty="0" err="1"/>
              <a:t>enim</a:t>
            </a:r>
            <a:r>
              <a:rPr lang="es-ES" dirty="0"/>
              <a:t> ad </a:t>
            </a:r>
            <a:r>
              <a:rPr lang="es-ES" dirty="0" err="1"/>
              <a:t>minim</a:t>
            </a:r>
            <a:r>
              <a:rPr lang="es-ES" dirty="0"/>
              <a:t> </a:t>
            </a:r>
            <a:r>
              <a:rPr lang="es-ES" dirty="0" err="1"/>
              <a:t>veniam</a:t>
            </a:r>
            <a:r>
              <a:rPr lang="es-ES" dirty="0"/>
              <a:t>, quis </a:t>
            </a:r>
            <a:r>
              <a:rPr lang="es-ES" dirty="0" err="1"/>
              <a:t>nostrud</a:t>
            </a:r>
            <a:r>
              <a:rPr lang="es-ES" dirty="0"/>
              <a:t> </a:t>
            </a:r>
            <a:r>
              <a:rPr lang="es-ES" dirty="0" err="1"/>
              <a:t>exercitation</a:t>
            </a:r>
            <a:r>
              <a:rPr lang="es-ES" dirty="0"/>
              <a:t> </a:t>
            </a:r>
            <a:r>
              <a:rPr lang="es-ES" dirty="0" err="1"/>
              <a:t>ullamco</a:t>
            </a:r>
            <a:r>
              <a:rPr lang="es-ES" dirty="0"/>
              <a:t> </a:t>
            </a:r>
            <a:r>
              <a:rPr lang="es-ES" dirty="0" err="1"/>
              <a:t>laboris</a:t>
            </a:r>
            <a:r>
              <a:rPr lang="es-ES" dirty="0"/>
              <a:t> </a:t>
            </a:r>
            <a:r>
              <a:rPr lang="es-ES" dirty="0" err="1"/>
              <a:t>nisi</a:t>
            </a:r>
            <a:r>
              <a:rPr lang="es-ES" dirty="0"/>
              <a:t> ut </a:t>
            </a:r>
            <a:r>
              <a:rPr lang="es-ES" dirty="0" err="1"/>
              <a:t>aliquip</a:t>
            </a:r>
            <a:r>
              <a:rPr lang="es-ES" dirty="0"/>
              <a:t> ex </a:t>
            </a:r>
            <a:r>
              <a:rPr lang="es-ES" dirty="0" err="1"/>
              <a:t>ea</a:t>
            </a:r>
            <a:r>
              <a:rPr lang="es-ES" dirty="0"/>
              <a:t> commodo </a:t>
            </a:r>
            <a:r>
              <a:rPr lang="es-ES" dirty="0" err="1"/>
              <a:t>conseqxuat</a:t>
            </a:r>
            <a:r>
              <a:rPr lang="es-ES" dirty="0"/>
              <a:t>. </a:t>
            </a:r>
          </a:p>
          <a:p>
            <a:pPr lvl="0"/>
            <a:r>
              <a:rPr lang="es-ES" dirty="0" err="1"/>
              <a:t>Duis</a:t>
            </a:r>
            <a:r>
              <a:rPr lang="es-ES" dirty="0"/>
              <a:t> </a:t>
            </a:r>
            <a:r>
              <a:rPr lang="es-ES" dirty="0" err="1"/>
              <a:t>aute</a:t>
            </a:r>
            <a:r>
              <a:rPr lang="es-ES" dirty="0"/>
              <a:t> </a:t>
            </a:r>
            <a:r>
              <a:rPr lang="es-ES" dirty="0" err="1"/>
              <a:t>irure</a:t>
            </a:r>
            <a:r>
              <a:rPr lang="es-ES" dirty="0"/>
              <a:t> dolor in </a:t>
            </a:r>
            <a:r>
              <a:rPr lang="es-ES" dirty="0" err="1"/>
              <a:t>reprehenderit</a:t>
            </a:r>
            <a:r>
              <a:rPr lang="es-ES" dirty="0"/>
              <a:t> in </a:t>
            </a:r>
            <a:r>
              <a:rPr lang="es-ES" dirty="0" err="1"/>
              <a:t>voluptate</a:t>
            </a:r>
            <a:r>
              <a:rPr lang="es-ES" dirty="0"/>
              <a:t> </a:t>
            </a:r>
            <a:r>
              <a:rPr lang="es-ES" dirty="0" err="1"/>
              <a:t>velit</a:t>
            </a:r>
            <a:r>
              <a:rPr lang="es-ES" dirty="0"/>
              <a:t> </a:t>
            </a:r>
            <a:r>
              <a:rPr lang="es-ES" dirty="0" err="1"/>
              <a:t>esse</a:t>
            </a:r>
            <a:r>
              <a:rPr lang="es-ES" dirty="0"/>
              <a:t> </a:t>
            </a:r>
            <a:r>
              <a:rPr lang="es-ES" dirty="0" err="1"/>
              <a:t>cillum</a:t>
            </a:r>
            <a:r>
              <a:rPr lang="es-ES" dirty="0"/>
              <a:t> </a:t>
            </a:r>
            <a:r>
              <a:rPr lang="es-ES" dirty="0" err="1"/>
              <a:t>dolore</a:t>
            </a:r>
            <a:r>
              <a:rPr lang="es-ES" dirty="0"/>
              <a:t> </a:t>
            </a:r>
            <a:r>
              <a:rPr lang="es-ES" dirty="0" err="1"/>
              <a:t>eu</a:t>
            </a:r>
            <a:r>
              <a:rPr lang="es-ES" dirty="0"/>
              <a:t> </a:t>
            </a:r>
            <a:r>
              <a:rPr lang="es-ES" dirty="0" err="1"/>
              <a:t>fugiat</a:t>
            </a:r>
            <a:r>
              <a:rPr lang="es-ES" dirty="0"/>
              <a:t> </a:t>
            </a:r>
            <a:r>
              <a:rPr lang="es-ES" dirty="0" err="1"/>
              <a:t>nulla</a:t>
            </a:r>
            <a:r>
              <a:rPr lang="es-ES" dirty="0"/>
              <a:t> </a:t>
            </a:r>
            <a:r>
              <a:rPr lang="es-ES" dirty="0" err="1"/>
              <a:t>pariatur</a:t>
            </a:r>
            <a:r>
              <a:rPr lang="es-ES" dirty="0"/>
              <a:t>. </a:t>
            </a:r>
          </a:p>
          <a:p>
            <a:pPr lvl="0"/>
            <a:r>
              <a:rPr lang="es-ES" dirty="0" err="1"/>
              <a:t>Excepteur</a:t>
            </a:r>
            <a:r>
              <a:rPr lang="es-ES" dirty="0"/>
              <a:t> </a:t>
            </a:r>
            <a:r>
              <a:rPr lang="es-ES" dirty="0" err="1"/>
              <a:t>sint</a:t>
            </a:r>
            <a:r>
              <a:rPr lang="es-ES" dirty="0"/>
              <a:t> </a:t>
            </a:r>
            <a:r>
              <a:rPr lang="es-ES" dirty="0" err="1"/>
              <a:t>occaecat</a:t>
            </a:r>
            <a:r>
              <a:rPr lang="es-ES" dirty="0"/>
              <a:t> </a:t>
            </a:r>
            <a:r>
              <a:rPr lang="es-ES" dirty="0" err="1"/>
              <a:t>cupidatat</a:t>
            </a:r>
            <a:r>
              <a:rPr lang="es-ES" dirty="0"/>
              <a:t> non </a:t>
            </a:r>
            <a:r>
              <a:rPr lang="es-ES" dirty="0" err="1"/>
              <a:t>proident</a:t>
            </a:r>
            <a:r>
              <a:rPr lang="es-ES" dirty="0"/>
              <a:t>, sunt in culpa qui </a:t>
            </a:r>
            <a:r>
              <a:rPr lang="es-ES" dirty="0" err="1"/>
              <a:t>officia</a:t>
            </a:r>
            <a:r>
              <a:rPr lang="es-ES" dirty="0"/>
              <a:t> </a:t>
            </a:r>
            <a:r>
              <a:rPr lang="es-ES" dirty="0" err="1"/>
              <a:t>deserunt</a:t>
            </a:r>
            <a:r>
              <a:rPr lang="es-ES" dirty="0"/>
              <a:t> </a:t>
            </a:r>
            <a:r>
              <a:rPr lang="es-ES" dirty="0" err="1"/>
              <a:t>mollit</a:t>
            </a:r>
            <a:r>
              <a:rPr lang="es-ES" dirty="0"/>
              <a:t> </a:t>
            </a:r>
            <a:r>
              <a:rPr lang="es-ES" dirty="0" err="1"/>
              <a:t>anim</a:t>
            </a:r>
            <a:r>
              <a:rPr lang="es-ES" dirty="0"/>
              <a:t> id </a:t>
            </a:r>
            <a:r>
              <a:rPr lang="es-ES" dirty="0" err="1"/>
              <a:t>est</a:t>
            </a:r>
            <a:r>
              <a:rPr lang="es-ES" dirty="0"/>
              <a:t> </a:t>
            </a:r>
            <a:r>
              <a:rPr lang="es-ES" dirty="0" err="1"/>
              <a:t>laborum</a:t>
            </a:r>
            <a:r>
              <a:rPr lang="es-ES" dirty="0"/>
              <a:t>.</a:t>
            </a:r>
          </a:p>
        </p:txBody>
      </p:sp>
      <p:sp>
        <p:nvSpPr>
          <p:cNvPr id="2" name="CuadroTexto 1">
            <a:extLst>
              <a:ext uri="{FF2B5EF4-FFF2-40B4-BE49-F238E27FC236}">
                <a16:creationId xmlns:a16="http://schemas.microsoft.com/office/drawing/2014/main" id="{B974C7A2-2113-309F-3E61-C1B14493FD04}"/>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rgbClr val="23553D"/>
                </a:solidFill>
                <a:latin typeface="Manrope Medium" pitchFamily="2" charset="0"/>
              </a:rPr>
              <a:pPr algn="r"/>
              <a:t>‹Nº›</a:t>
            </a:fld>
            <a:endParaRPr lang="es-ES" sz="1000" b="0" i="0" dirty="0">
              <a:solidFill>
                <a:srgbClr val="23553D"/>
              </a:solidFill>
              <a:latin typeface="Manrope Medium" pitchFamily="2" charset="0"/>
            </a:endParaRPr>
          </a:p>
        </p:txBody>
      </p:sp>
      <p:pic>
        <p:nvPicPr>
          <p:cNvPr id="5" name="Imagen 4">
            <a:extLst>
              <a:ext uri="{FF2B5EF4-FFF2-40B4-BE49-F238E27FC236}">
                <a16:creationId xmlns:a16="http://schemas.microsoft.com/office/drawing/2014/main" id="{F13178FD-F90C-EE39-3926-D611D659DEBC}"/>
              </a:ext>
            </a:extLst>
          </p:cNvPr>
          <p:cNvPicPr>
            <a:picLocks noChangeAspect="1"/>
          </p:cNvPicPr>
          <p:nvPr userDrawn="1"/>
        </p:nvPicPr>
        <p:blipFill>
          <a:blip r:embed="rId2"/>
          <a:stretch>
            <a:fillRect/>
          </a:stretch>
        </p:blipFill>
        <p:spPr>
          <a:xfrm>
            <a:off x="346756" y="4501521"/>
            <a:ext cx="884777" cy="398940"/>
          </a:xfrm>
          <a:prstGeom prst="rect">
            <a:avLst/>
          </a:prstGeom>
        </p:spPr>
      </p:pic>
      <p:sp>
        <p:nvSpPr>
          <p:cNvPr id="4" name="Marcador de texto 9">
            <a:extLst>
              <a:ext uri="{FF2B5EF4-FFF2-40B4-BE49-F238E27FC236}">
                <a16:creationId xmlns:a16="http://schemas.microsoft.com/office/drawing/2014/main" id="{59BE46E0-0636-F633-B0D7-98341C401E91}"/>
              </a:ext>
            </a:extLst>
          </p:cNvPr>
          <p:cNvSpPr>
            <a:spLocks noGrp="1"/>
          </p:cNvSpPr>
          <p:nvPr>
            <p:ph type="body" sz="quarter" idx="11" hasCustomPrompt="1"/>
          </p:nvPr>
        </p:nvSpPr>
        <p:spPr>
          <a:xfrm>
            <a:off x="324985" y="319316"/>
            <a:ext cx="8499697" cy="400110"/>
          </a:xfrm>
          <a:prstGeom prst="rect">
            <a:avLst/>
          </a:prstGeom>
        </p:spPr>
        <p:txBody>
          <a:bodyPr wrap="square" lIns="0" tIns="0" rIns="0" bIns="0">
            <a:spAutoFit/>
          </a:bodyPr>
          <a:lstStyle>
            <a:lvl1pPr marL="0" indent="0">
              <a:buNone/>
              <a:defRPr sz="2600" b="0" i="0" spc="-40" baseline="0">
                <a:solidFill>
                  <a:srgbClr val="23553D"/>
                </a:solidFill>
                <a:latin typeface="DM Sans 14pt Medium" pitchFamily="2" charset="77"/>
              </a:defRPr>
            </a:lvl1pPr>
          </a:lstStyle>
          <a:p>
            <a:pPr lvl="0"/>
            <a:r>
              <a:rPr lang="es-ES" dirty="0" err="1"/>
              <a:t>Title</a:t>
            </a:r>
            <a:r>
              <a:rPr lang="es-ES" dirty="0"/>
              <a:t> </a:t>
            </a:r>
            <a:r>
              <a:rPr lang="es-ES" dirty="0" err="1"/>
              <a:t>goes</a:t>
            </a:r>
            <a:r>
              <a:rPr lang="es-ES" dirty="0"/>
              <a:t> </a:t>
            </a:r>
            <a:r>
              <a:rPr lang="es-ES" dirty="0" err="1"/>
              <a:t>here</a:t>
            </a:r>
            <a:endParaRPr lang="es-ES" dirty="0"/>
          </a:p>
        </p:txBody>
      </p:sp>
    </p:spTree>
    <p:extLst>
      <p:ext uri="{BB962C8B-B14F-4D97-AF65-F5344CB8AC3E}">
        <p14:creationId xmlns:p14="http://schemas.microsoft.com/office/powerpoint/2010/main" val="27472039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list numbers">
    <p:bg>
      <p:bgPr>
        <a:solidFill>
          <a:srgbClr val="F9F7F0"/>
        </a:solid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C3A0FF13-5C42-541E-4397-A1911395C60A}"/>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rgbClr val="23553D"/>
                </a:solidFill>
                <a:latin typeface="Manrope Medium" pitchFamily="2" charset="0"/>
              </a:rPr>
              <a:pPr algn="r"/>
              <a:t>‹Nº›</a:t>
            </a:fld>
            <a:endParaRPr lang="es-ES" sz="1000" b="0" i="0" dirty="0">
              <a:solidFill>
                <a:srgbClr val="23553D"/>
              </a:solidFill>
              <a:latin typeface="Manrope Medium" pitchFamily="2" charset="0"/>
            </a:endParaRPr>
          </a:p>
        </p:txBody>
      </p:sp>
      <p:sp>
        <p:nvSpPr>
          <p:cNvPr id="6" name="Marcador de texto 2">
            <a:extLst>
              <a:ext uri="{FF2B5EF4-FFF2-40B4-BE49-F238E27FC236}">
                <a16:creationId xmlns:a16="http://schemas.microsoft.com/office/drawing/2014/main" id="{6AD261E0-1FCF-651D-5933-08BFBCEE2853}"/>
              </a:ext>
            </a:extLst>
          </p:cNvPr>
          <p:cNvSpPr>
            <a:spLocks noGrp="1"/>
          </p:cNvSpPr>
          <p:nvPr>
            <p:ph type="body" sz="quarter" idx="10" hasCustomPrompt="1"/>
          </p:nvPr>
        </p:nvSpPr>
        <p:spPr>
          <a:xfrm>
            <a:off x="320335" y="949828"/>
            <a:ext cx="8479972" cy="2169953"/>
          </a:xfrm>
          <a:prstGeom prst="rect">
            <a:avLst/>
          </a:prstGeom>
        </p:spPr>
        <p:txBody>
          <a:bodyPr wrap="square" lIns="0" tIns="0" rIns="0" bIns="0">
            <a:spAutoFit/>
          </a:bodyPr>
          <a:lstStyle>
            <a:lvl1pPr marL="342900" indent="-342900">
              <a:lnSpc>
                <a:spcPct val="120000"/>
              </a:lnSpc>
              <a:spcBef>
                <a:spcPts val="500"/>
              </a:spcBef>
              <a:buClr>
                <a:srgbClr val="23553D"/>
              </a:buClr>
              <a:buFont typeface="+mj-lt"/>
              <a:buAutoNum type="arabicPeriod"/>
              <a:defRPr sz="1500" b="0" i="0" spc="-40" baseline="0">
                <a:solidFill>
                  <a:schemeClr val="accent2"/>
                </a:solidFill>
                <a:latin typeface="DM Sans 14pt" pitchFamily="2" charset="77"/>
              </a:defRPr>
            </a:lvl1pPr>
          </a:lstStyle>
          <a:p>
            <a:pPr lvl="0"/>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endParaRPr lang="es-ES" dirty="0"/>
          </a:p>
          <a:p>
            <a:pPr lvl="0"/>
            <a:r>
              <a:rPr lang="es-ES" dirty="0" err="1"/>
              <a:t>Tempor</a:t>
            </a:r>
            <a:r>
              <a:rPr lang="es-ES" dirty="0"/>
              <a:t> </a:t>
            </a:r>
            <a:r>
              <a:rPr lang="es-ES" dirty="0" err="1"/>
              <a:t>incididuntx</a:t>
            </a:r>
            <a:r>
              <a:rPr lang="es-ES" dirty="0"/>
              <a:t> ut labore et </a:t>
            </a:r>
            <a:r>
              <a:rPr lang="es-ES" dirty="0" err="1"/>
              <a:t>dolore</a:t>
            </a:r>
            <a:r>
              <a:rPr lang="es-ES" dirty="0"/>
              <a:t> magna </a:t>
            </a:r>
            <a:r>
              <a:rPr lang="es-ES" dirty="0" err="1"/>
              <a:t>aliqua</a:t>
            </a:r>
            <a:r>
              <a:rPr lang="es-ES" dirty="0"/>
              <a:t>. </a:t>
            </a:r>
          </a:p>
          <a:p>
            <a:pPr lvl="0"/>
            <a:r>
              <a:rPr lang="es-ES" dirty="0"/>
              <a:t>Ut </a:t>
            </a:r>
            <a:r>
              <a:rPr lang="es-ES" dirty="0" err="1"/>
              <a:t>enim</a:t>
            </a:r>
            <a:r>
              <a:rPr lang="es-ES" dirty="0"/>
              <a:t> ad </a:t>
            </a:r>
            <a:r>
              <a:rPr lang="es-ES" dirty="0" err="1"/>
              <a:t>minim</a:t>
            </a:r>
            <a:r>
              <a:rPr lang="es-ES" dirty="0"/>
              <a:t> </a:t>
            </a:r>
            <a:r>
              <a:rPr lang="es-ES" dirty="0" err="1"/>
              <a:t>veniam</a:t>
            </a:r>
            <a:r>
              <a:rPr lang="es-ES" dirty="0"/>
              <a:t>, quis </a:t>
            </a:r>
            <a:r>
              <a:rPr lang="es-ES" dirty="0" err="1"/>
              <a:t>nostrud</a:t>
            </a:r>
            <a:r>
              <a:rPr lang="es-ES" dirty="0"/>
              <a:t> </a:t>
            </a:r>
            <a:r>
              <a:rPr lang="es-ES" dirty="0" err="1"/>
              <a:t>exercitation</a:t>
            </a:r>
            <a:r>
              <a:rPr lang="es-ES" dirty="0"/>
              <a:t> </a:t>
            </a:r>
            <a:r>
              <a:rPr lang="es-ES" dirty="0" err="1"/>
              <a:t>ullamco</a:t>
            </a:r>
            <a:r>
              <a:rPr lang="es-ES" dirty="0"/>
              <a:t> </a:t>
            </a:r>
            <a:r>
              <a:rPr lang="es-ES" dirty="0" err="1"/>
              <a:t>laboris</a:t>
            </a:r>
            <a:r>
              <a:rPr lang="es-ES" dirty="0"/>
              <a:t> </a:t>
            </a:r>
            <a:r>
              <a:rPr lang="es-ES" dirty="0" err="1"/>
              <a:t>nisi</a:t>
            </a:r>
            <a:r>
              <a:rPr lang="es-ES" dirty="0"/>
              <a:t> ut </a:t>
            </a:r>
            <a:r>
              <a:rPr lang="es-ES" dirty="0" err="1"/>
              <a:t>aliquip</a:t>
            </a:r>
            <a:r>
              <a:rPr lang="es-ES" dirty="0"/>
              <a:t> ex </a:t>
            </a:r>
            <a:r>
              <a:rPr lang="es-ES" dirty="0" err="1"/>
              <a:t>ea</a:t>
            </a:r>
            <a:r>
              <a:rPr lang="es-ES" dirty="0"/>
              <a:t> commodo </a:t>
            </a:r>
            <a:r>
              <a:rPr lang="es-ES" dirty="0" err="1"/>
              <a:t>conseqxuat</a:t>
            </a:r>
            <a:r>
              <a:rPr lang="es-ES" dirty="0"/>
              <a:t>. </a:t>
            </a:r>
          </a:p>
          <a:p>
            <a:pPr lvl="0"/>
            <a:r>
              <a:rPr lang="es-ES" dirty="0" err="1"/>
              <a:t>Duis</a:t>
            </a:r>
            <a:r>
              <a:rPr lang="es-ES" dirty="0"/>
              <a:t> </a:t>
            </a:r>
            <a:r>
              <a:rPr lang="es-ES" dirty="0" err="1"/>
              <a:t>aute</a:t>
            </a:r>
            <a:r>
              <a:rPr lang="es-ES" dirty="0"/>
              <a:t> </a:t>
            </a:r>
            <a:r>
              <a:rPr lang="es-ES" dirty="0" err="1"/>
              <a:t>irure</a:t>
            </a:r>
            <a:r>
              <a:rPr lang="es-ES" dirty="0"/>
              <a:t> dolor in </a:t>
            </a:r>
            <a:r>
              <a:rPr lang="es-ES" dirty="0" err="1"/>
              <a:t>reprehenderit</a:t>
            </a:r>
            <a:r>
              <a:rPr lang="es-ES" dirty="0"/>
              <a:t> in </a:t>
            </a:r>
            <a:r>
              <a:rPr lang="es-ES" dirty="0" err="1"/>
              <a:t>voluptate</a:t>
            </a:r>
            <a:r>
              <a:rPr lang="es-ES" dirty="0"/>
              <a:t> </a:t>
            </a:r>
            <a:r>
              <a:rPr lang="es-ES" dirty="0" err="1"/>
              <a:t>velit</a:t>
            </a:r>
            <a:r>
              <a:rPr lang="es-ES" dirty="0"/>
              <a:t> </a:t>
            </a:r>
            <a:r>
              <a:rPr lang="es-ES" dirty="0" err="1"/>
              <a:t>esse</a:t>
            </a:r>
            <a:r>
              <a:rPr lang="es-ES" dirty="0"/>
              <a:t> </a:t>
            </a:r>
            <a:r>
              <a:rPr lang="es-ES" dirty="0" err="1"/>
              <a:t>cillum</a:t>
            </a:r>
            <a:r>
              <a:rPr lang="es-ES" dirty="0"/>
              <a:t> </a:t>
            </a:r>
            <a:r>
              <a:rPr lang="es-ES" dirty="0" err="1"/>
              <a:t>dolore</a:t>
            </a:r>
            <a:r>
              <a:rPr lang="es-ES" dirty="0"/>
              <a:t> </a:t>
            </a:r>
            <a:r>
              <a:rPr lang="es-ES" dirty="0" err="1"/>
              <a:t>eu</a:t>
            </a:r>
            <a:r>
              <a:rPr lang="es-ES" dirty="0"/>
              <a:t> </a:t>
            </a:r>
            <a:r>
              <a:rPr lang="es-ES" dirty="0" err="1"/>
              <a:t>fugiat</a:t>
            </a:r>
            <a:r>
              <a:rPr lang="es-ES" dirty="0"/>
              <a:t> </a:t>
            </a:r>
            <a:r>
              <a:rPr lang="es-ES" dirty="0" err="1"/>
              <a:t>nulla</a:t>
            </a:r>
            <a:r>
              <a:rPr lang="es-ES" dirty="0"/>
              <a:t> </a:t>
            </a:r>
            <a:r>
              <a:rPr lang="es-ES" dirty="0" err="1"/>
              <a:t>pariatur</a:t>
            </a:r>
            <a:r>
              <a:rPr lang="es-ES" dirty="0"/>
              <a:t>. </a:t>
            </a:r>
          </a:p>
          <a:p>
            <a:pPr lvl="0"/>
            <a:r>
              <a:rPr lang="es-ES" dirty="0" err="1"/>
              <a:t>Excepteur</a:t>
            </a:r>
            <a:r>
              <a:rPr lang="es-ES" dirty="0"/>
              <a:t> </a:t>
            </a:r>
            <a:r>
              <a:rPr lang="es-ES" dirty="0" err="1"/>
              <a:t>sint</a:t>
            </a:r>
            <a:r>
              <a:rPr lang="es-ES" dirty="0"/>
              <a:t> </a:t>
            </a:r>
            <a:r>
              <a:rPr lang="es-ES" dirty="0" err="1"/>
              <a:t>occaecat</a:t>
            </a:r>
            <a:r>
              <a:rPr lang="es-ES" dirty="0"/>
              <a:t> </a:t>
            </a:r>
            <a:r>
              <a:rPr lang="es-ES" dirty="0" err="1"/>
              <a:t>cupidatat</a:t>
            </a:r>
            <a:r>
              <a:rPr lang="es-ES" dirty="0"/>
              <a:t> non </a:t>
            </a:r>
            <a:r>
              <a:rPr lang="es-ES" dirty="0" err="1"/>
              <a:t>proident</a:t>
            </a:r>
            <a:r>
              <a:rPr lang="es-ES" dirty="0"/>
              <a:t>, sunt in culpa qui </a:t>
            </a:r>
            <a:r>
              <a:rPr lang="es-ES" dirty="0" err="1"/>
              <a:t>officia</a:t>
            </a:r>
            <a:r>
              <a:rPr lang="es-ES" dirty="0"/>
              <a:t> </a:t>
            </a:r>
            <a:r>
              <a:rPr lang="es-ES" dirty="0" err="1"/>
              <a:t>deserunt</a:t>
            </a:r>
            <a:r>
              <a:rPr lang="es-ES" dirty="0"/>
              <a:t> </a:t>
            </a:r>
            <a:r>
              <a:rPr lang="es-ES" dirty="0" err="1"/>
              <a:t>mollit</a:t>
            </a:r>
            <a:r>
              <a:rPr lang="es-ES" dirty="0"/>
              <a:t> </a:t>
            </a:r>
            <a:r>
              <a:rPr lang="es-ES" dirty="0" err="1"/>
              <a:t>anim</a:t>
            </a:r>
            <a:r>
              <a:rPr lang="es-ES" dirty="0"/>
              <a:t> id </a:t>
            </a:r>
            <a:r>
              <a:rPr lang="es-ES" dirty="0" err="1"/>
              <a:t>est</a:t>
            </a:r>
            <a:r>
              <a:rPr lang="es-ES" dirty="0"/>
              <a:t> </a:t>
            </a:r>
            <a:r>
              <a:rPr lang="es-ES" dirty="0" err="1"/>
              <a:t>laborum</a:t>
            </a:r>
            <a:r>
              <a:rPr lang="es-ES" dirty="0"/>
              <a:t>.</a:t>
            </a:r>
          </a:p>
        </p:txBody>
      </p:sp>
      <p:pic>
        <p:nvPicPr>
          <p:cNvPr id="3" name="Imagen 2">
            <a:extLst>
              <a:ext uri="{FF2B5EF4-FFF2-40B4-BE49-F238E27FC236}">
                <a16:creationId xmlns:a16="http://schemas.microsoft.com/office/drawing/2014/main" id="{93EC2432-199D-7326-A9A4-67A96D868B0D}"/>
              </a:ext>
            </a:extLst>
          </p:cNvPr>
          <p:cNvPicPr>
            <a:picLocks noChangeAspect="1"/>
          </p:cNvPicPr>
          <p:nvPr userDrawn="1"/>
        </p:nvPicPr>
        <p:blipFill>
          <a:blip r:embed="rId2"/>
          <a:stretch>
            <a:fillRect/>
          </a:stretch>
        </p:blipFill>
        <p:spPr>
          <a:xfrm>
            <a:off x="346756" y="4501521"/>
            <a:ext cx="884777" cy="398940"/>
          </a:xfrm>
          <a:prstGeom prst="rect">
            <a:avLst/>
          </a:prstGeom>
        </p:spPr>
      </p:pic>
      <p:sp>
        <p:nvSpPr>
          <p:cNvPr id="5" name="Marcador de texto 9">
            <a:extLst>
              <a:ext uri="{FF2B5EF4-FFF2-40B4-BE49-F238E27FC236}">
                <a16:creationId xmlns:a16="http://schemas.microsoft.com/office/drawing/2014/main" id="{452DF872-7966-C9C9-14B4-470991793485}"/>
              </a:ext>
            </a:extLst>
          </p:cNvPr>
          <p:cNvSpPr>
            <a:spLocks noGrp="1"/>
          </p:cNvSpPr>
          <p:nvPr>
            <p:ph type="body" sz="quarter" idx="11" hasCustomPrompt="1"/>
          </p:nvPr>
        </p:nvSpPr>
        <p:spPr>
          <a:xfrm>
            <a:off x="324985" y="319316"/>
            <a:ext cx="8499697" cy="400110"/>
          </a:xfrm>
          <a:prstGeom prst="rect">
            <a:avLst/>
          </a:prstGeom>
        </p:spPr>
        <p:txBody>
          <a:bodyPr wrap="square" lIns="0" tIns="0" rIns="0" bIns="0">
            <a:spAutoFit/>
          </a:bodyPr>
          <a:lstStyle>
            <a:lvl1pPr marL="0" indent="0">
              <a:buNone/>
              <a:defRPr sz="2600" b="0" i="0" spc="-40" baseline="0">
                <a:solidFill>
                  <a:srgbClr val="23553D"/>
                </a:solidFill>
                <a:latin typeface="DM Sans 14pt Medium" pitchFamily="2" charset="77"/>
              </a:defRPr>
            </a:lvl1pPr>
          </a:lstStyle>
          <a:p>
            <a:pPr lvl="0"/>
            <a:r>
              <a:rPr lang="es-ES" dirty="0" err="1"/>
              <a:t>Title</a:t>
            </a:r>
            <a:r>
              <a:rPr lang="es-ES" dirty="0"/>
              <a:t> </a:t>
            </a:r>
            <a:r>
              <a:rPr lang="es-ES" dirty="0" err="1"/>
              <a:t>goes</a:t>
            </a:r>
            <a:r>
              <a:rPr lang="es-ES" dirty="0"/>
              <a:t> </a:t>
            </a:r>
            <a:r>
              <a:rPr lang="es-ES" dirty="0" err="1"/>
              <a:t>here</a:t>
            </a:r>
            <a:endParaRPr lang="es-ES" dirty="0"/>
          </a:p>
        </p:txBody>
      </p:sp>
    </p:spTree>
    <p:extLst>
      <p:ext uri="{BB962C8B-B14F-4D97-AF65-F5344CB8AC3E}">
        <p14:creationId xmlns:p14="http://schemas.microsoft.com/office/powerpoint/2010/main" val="38409449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p:bg>
      <p:bgPr>
        <a:solidFill>
          <a:srgbClr val="F9F7F0"/>
        </a:solid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E461C65E-EE46-0EB9-1B39-51EB0A9F2D70}"/>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rgbClr val="23553D"/>
                </a:solidFill>
                <a:latin typeface="Manrope Medium" pitchFamily="2" charset="0"/>
              </a:rPr>
              <a:pPr algn="r"/>
              <a:t>‹Nº›</a:t>
            </a:fld>
            <a:endParaRPr lang="es-ES" sz="1000" b="0" i="0" dirty="0">
              <a:solidFill>
                <a:srgbClr val="23553D"/>
              </a:solidFill>
              <a:latin typeface="Manrope Medium" pitchFamily="2" charset="0"/>
            </a:endParaRPr>
          </a:p>
        </p:txBody>
      </p:sp>
      <p:sp>
        <p:nvSpPr>
          <p:cNvPr id="5" name="Marcador de texto 2">
            <a:extLst>
              <a:ext uri="{FF2B5EF4-FFF2-40B4-BE49-F238E27FC236}">
                <a16:creationId xmlns:a16="http://schemas.microsoft.com/office/drawing/2014/main" id="{AC3DEA22-34A3-8C68-81C4-48B8B11ED82B}"/>
              </a:ext>
            </a:extLst>
          </p:cNvPr>
          <p:cNvSpPr>
            <a:spLocks noGrp="1"/>
          </p:cNvSpPr>
          <p:nvPr>
            <p:ph type="body" sz="quarter" idx="11" hasCustomPrompt="1"/>
          </p:nvPr>
        </p:nvSpPr>
        <p:spPr>
          <a:xfrm>
            <a:off x="324985" y="300080"/>
            <a:ext cx="8491763" cy="2936830"/>
          </a:xfrm>
          <a:prstGeom prst="rect">
            <a:avLst/>
          </a:prstGeom>
        </p:spPr>
        <p:txBody>
          <a:bodyPr wrap="square" lIns="0" tIns="0" rIns="0" bIns="0">
            <a:spAutoFit/>
          </a:bodyPr>
          <a:lstStyle>
            <a:lvl1pPr marL="0" indent="0">
              <a:lnSpc>
                <a:spcPct val="120000"/>
              </a:lnSpc>
              <a:spcBef>
                <a:spcPts val="1500"/>
              </a:spcBef>
              <a:buClr>
                <a:srgbClr val="888B8D"/>
              </a:buClr>
              <a:buFont typeface="+mj-lt"/>
              <a:buNone/>
              <a:defRPr sz="1500" b="0" i="0" spc="-30" baseline="0">
                <a:solidFill>
                  <a:schemeClr val="accent2"/>
                </a:solidFill>
                <a:latin typeface="DM Sans 14pt" pitchFamily="2" charset="77"/>
              </a:defRPr>
            </a:lvl1pPr>
          </a:lstStyle>
          <a:p>
            <a:pPr lvl="0"/>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 magna </a:t>
            </a:r>
            <a:r>
              <a:rPr lang="es-ES" dirty="0" err="1"/>
              <a:t>aliqua</a:t>
            </a:r>
            <a:r>
              <a:rPr lang="es-ES" dirty="0"/>
              <a:t>. Ut </a:t>
            </a:r>
            <a:r>
              <a:rPr lang="es-ES" dirty="0" err="1"/>
              <a:t>enim</a:t>
            </a:r>
            <a:r>
              <a:rPr lang="es-ES" dirty="0"/>
              <a:t> ad </a:t>
            </a:r>
            <a:r>
              <a:rPr lang="es-ES" dirty="0" err="1"/>
              <a:t>minim</a:t>
            </a:r>
            <a:r>
              <a:rPr lang="es-ES" dirty="0"/>
              <a:t> </a:t>
            </a:r>
            <a:r>
              <a:rPr lang="es-ES" dirty="0" err="1"/>
              <a:t>veniam</a:t>
            </a:r>
            <a:r>
              <a:rPr lang="es-ES" dirty="0"/>
              <a:t>, quis </a:t>
            </a:r>
            <a:r>
              <a:rPr lang="es-ES" dirty="0" err="1"/>
              <a:t>nostrud</a:t>
            </a:r>
            <a:r>
              <a:rPr lang="es-ES" dirty="0"/>
              <a:t> </a:t>
            </a:r>
            <a:r>
              <a:rPr lang="es-ES" dirty="0" err="1"/>
              <a:t>exercitation</a:t>
            </a:r>
            <a:r>
              <a:rPr lang="es-ES" dirty="0"/>
              <a:t> </a:t>
            </a:r>
            <a:r>
              <a:rPr lang="es-ES" dirty="0" err="1"/>
              <a:t>ullamco</a:t>
            </a:r>
            <a:r>
              <a:rPr lang="es-ES" dirty="0"/>
              <a:t> </a:t>
            </a:r>
            <a:r>
              <a:rPr lang="es-ES" dirty="0" err="1"/>
              <a:t>laboris</a:t>
            </a:r>
            <a:r>
              <a:rPr lang="es-ES" dirty="0"/>
              <a:t> </a:t>
            </a:r>
            <a:r>
              <a:rPr lang="es-ES" dirty="0" err="1"/>
              <a:t>nisi</a:t>
            </a:r>
            <a:r>
              <a:rPr lang="es-ES" dirty="0"/>
              <a:t> ut </a:t>
            </a:r>
            <a:r>
              <a:rPr lang="es-ES" dirty="0" err="1"/>
              <a:t>aliquip</a:t>
            </a:r>
            <a:r>
              <a:rPr lang="es-ES" dirty="0"/>
              <a:t> ex </a:t>
            </a:r>
            <a:r>
              <a:rPr lang="es-ES" dirty="0" err="1"/>
              <a:t>ea</a:t>
            </a:r>
            <a:r>
              <a:rPr lang="es-ES" dirty="0"/>
              <a:t> commodo </a:t>
            </a:r>
            <a:r>
              <a:rPr lang="es-ES" dirty="0" err="1"/>
              <a:t>consequat</a:t>
            </a:r>
            <a:r>
              <a:rPr lang="es-ES" dirty="0"/>
              <a:t>. </a:t>
            </a:r>
            <a:r>
              <a:rPr lang="es-ES" dirty="0" err="1"/>
              <a:t>Duis</a:t>
            </a:r>
            <a:r>
              <a:rPr lang="es-ES" dirty="0"/>
              <a:t> </a:t>
            </a:r>
            <a:r>
              <a:rPr lang="es-ES" dirty="0" err="1"/>
              <a:t>aute</a:t>
            </a:r>
            <a:r>
              <a:rPr lang="es-ES" dirty="0"/>
              <a:t> </a:t>
            </a:r>
            <a:r>
              <a:rPr lang="es-ES" dirty="0" err="1"/>
              <a:t>irure</a:t>
            </a:r>
            <a:r>
              <a:rPr lang="es-ES" dirty="0"/>
              <a:t> dolor in </a:t>
            </a:r>
            <a:r>
              <a:rPr lang="es-ES" dirty="0" err="1"/>
              <a:t>reprehenderit</a:t>
            </a:r>
            <a:r>
              <a:rPr lang="es-ES" dirty="0"/>
              <a:t> in </a:t>
            </a:r>
            <a:r>
              <a:rPr lang="es-ES" dirty="0" err="1"/>
              <a:t>voluptate</a:t>
            </a:r>
            <a:r>
              <a:rPr lang="es-ES" dirty="0"/>
              <a:t> </a:t>
            </a:r>
            <a:r>
              <a:rPr lang="es-ES" dirty="0" err="1"/>
              <a:t>velit</a:t>
            </a:r>
            <a:r>
              <a:rPr lang="es-ES" dirty="0"/>
              <a:t> </a:t>
            </a:r>
            <a:r>
              <a:rPr lang="es-ES" dirty="0" err="1"/>
              <a:t>esse</a:t>
            </a:r>
            <a:r>
              <a:rPr lang="es-ES" dirty="0"/>
              <a:t> </a:t>
            </a:r>
            <a:r>
              <a:rPr lang="es-ES" dirty="0" err="1"/>
              <a:t>cillum</a:t>
            </a:r>
            <a:r>
              <a:rPr lang="es-ES" dirty="0"/>
              <a:t> </a:t>
            </a:r>
            <a:r>
              <a:rPr lang="es-ES" dirty="0" err="1"/>
              <a:t>dolore</a:t>
            </a:r>
            <a:r>
              <a:rPr lang="es-ES" dirty="0"/>
              <a:t> </a:t>
            </a:r>
            <a:r>
              <a:rPr lang="es-ES" dirty="0" err="1"/>
              <a:t>eu</a:t>
            </a:r>
            <a:r>
              <a:rPr lang="es-ES" dirty="0"/>
              <a:t> </a:t>
            </a:r>
            <a:r>
              <a:rPr lang="es-ES" dirty="0" err="1"/>
              <a:t>fugiat</a:t>
            </a:r>
            <a:r>
              <a:rPr lang="es-ES" dirty="0"/>
              <a:t> </a:t>
            </a:r>
            <a:r>
              <a:rPr lang="es-ES" dirty="0" err="1"/>
              <a:t>nulla</a:t>
            </a:r>
            <a:r>
              <a:rPr lang="es-ES" dirty="0"/>
              <a:t> </a:t>
            </a:r>
            <a:r>
              <a:rPr lang="es-ES" dirty="0" err="1"/>
              <a:t>pariatur</a:t>
            </a:r>
            <a:r>
              <a:rPr lang="es-ES" dirty="0"/>
              <a:t>. </a:t>
            </a:r>
            <a:r>
              <a:rPr lang="es-ES" dirty="0" err="1"/>
              <a:t>Excepteur</a:t>
            </a:r>
            <a:r>
              <a:rPr lang="es-ES" dirty="0"/>
              <a:t> </a:t>
            </a:r>
            <a:r>
              <a:rPr lang="es-ES" dirty="0" err="1"/>
              <a:t>sint</a:t>
            </a:r>
            <a:r>
              <a:rPr lang="es-ES" dirty="0"/>
              <a:t> </a:t>
            </a:r>
            <a:r>
              <a:rPr lang="es-ES" dirty="0" err="1"/>
              <a:t>occaecat</a:t>
            </a:r>
            <a:r>
              <a:rPr lang="es-ES" dirty="0"/>
              <a:t> </a:t>
            </a:r>
            <a:r>
              <a:rPr lang="es-ES" dirty="0" err="1"/>
              <a:t>cupidatat</a:t>
            </a:r>
            <a:r>
              <a:rPr lang="es-ES" dirty="0"/>
              <a:t> non </a:t>
            </a:r>
            <a:r>
              <a:rPr lang="es-ES" dirty="0" err="1"/>
              <a:t>proident</a:t>
            </a:r>
            <a:r>
              <a:rPr lang="es-ES" dirty="0"/>
              <a:t>, sunt in culpa qui </a:t>
            </a:r>
            <a:r>
              <a:rPr lang="es-ES" dirty="0" err="1"/>
              <a:t>officia</a:t>
            </a:r>
            <a:r>
              <a:rPr lang="es-ES" dirty="0"/>
              <a:t> </a:t>
            </a:r>
            <a:r>
              <a:rPr lang="es-ES" dirty="0" err="1"/>
              <a:t>deserunt</a:t>
            </a:r>
            <a:r>
              <a:rPr lang="es-ES" dirty="0"/>
              <a:t> </a:t>
            </a:r>
            <a:r>
              <a:rPr lang="es-ES" dirty="0" err="1"/>
              <a:t>mollit</a:t>
            </a:r>
            <a:r>
              <a:rPr lang="es-ES" dirty="0"/>
              <a:t> </a:t>
            </a:r>
            <a:r>
              <a:rPr lang="es-ES" dirty="0" err="1"/>
              <a:t>anim</a:t>
            </a:r>
            <a:r>
              <a:rPr lang="es-ES" dirty="0"/>
              <a:t> id </a:t>
            </a:r>
            <a:r>
              <a:rPr lang="es-ES" dirty="0" err="1"/>
              <a:t>est</a:t>
            </a:r>
            <a:r>
              <a:rPr lang="es-ES" dirty="0"/>
              <a:t> </a:t>
            </a:r>
            <a:r>
              <a:rPr lang="es-ES" dirty="0" err="1"/>
              <a:t>laborum</a:t>
            </a:r>
            <a:r>
              <a:rPr lang="es-ES" dirty="0"/>
              <a:t>.</a:t>
            </a:r>
          </a:p>
          <a:p>
            <a:pPr lvl="0"/>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 magna </a:t>
            </a:r>
            <a:r>
              <a:rPr lang="es-ES" dirty="0" err="1"/>
              <a:t>aliqua</a:t>
            </a:r>
            <a:r>
              <a:rPr lang="es-ES" dirty="0"/>
              <a:t>. Ut </a:t>
            </a:r>
            <a:r>
              <a:rPr lang="es-ES" dirty="0" err="1"/>
              <a:t>enim</a:t>
            </a:r>
            <a:r>
              <a:rPr lang="es-ES" dirty="0"/>
              <a:t> ad </a:t>
            </a:r>
            <a:r>
              <a:rPr lang="es-ES" dirty="0" err="1"/>
              <a:t>minim</a:t>
            </a:r>
            <a:r>
              <a:rPr lang="es-ES" dirty="0"/>
              <a:t> </a:t>
            </a:r>
            <a:r>
              <a:rPr lang="es-ES" dirty="0" err="1"/>
              <a:t>veniam</a:t>
            </a:r>
            <a:r>
              <a:rPr lang="es-ES" dirty="0"/>
              <a:t>, quis </a:t>
            </a:r>
            <a:r>
              <a:rPr lang="es-ES" dirty="0" err="1"/>
              <a:t>nostrud</a:t>
            </a:r>
            <a:r>
              <a:rPr lang="es-ES" dirty="0"/>
              <a:t> </a:t>
            </a:r>
            <a:r>
              <a:rPr lang="es-ES" dirty="0" err="1"/>
              <a:t>exercitation</a:t>
            </a:r>
            <a:r>
              <a:rPr lang="es-ES" dirty="0"/>
              <a:t> </a:t>
            </a:r>
            <a:r>
              <a:rPr lang="es-ES" dirty="0" err="1"/>
              <a:t>ullamco</a:t>
            </a:r>
            <a:r>
              <a:rPr lang="es-ES" dirty="0"/>
              <a:t> </a:t>
            </a:r>
            <a:r>
              <a:rPr lang="es-ES" dirty="0" err="1"/>
              <a:t>laboris</a:t>
            </a:r>
            <a:r>
              <a:rPr lang="es-ES" dirty="0"/>
              <a:t> </a:t>
            </a:r>
            <a:r>
              <a:rPr lang="es-ES" dirty="0" err="1"/>
              <a:t>nisi</a:t>
            </a:r>
            <a:r>
              <a:rPr lang="es-ES" dirty="0"/>
              <a:t> ut </a:t>
            </a:r>
            <a:r>
              <a:rPr lang="es-ES" dirty="0" err="1"/>
              <a:t>aliquip</a:t>
            </a:r>
            <a:r>
              <a:rPr lang="es-ES" dirty="0"/>
              <a:t> ex </a:t>
            </a:r>
            <a:r>
              <a:rPr lang="es-ES" dirty="0" err="1"/>
              <a:t>ea</a:t>
            </a:r>
            <a:r>
              <a:rPr lang="es-ES" dirty="0"/>
              <a:t> commodo </a:t>
            </a:r>
            <a:r>
              <a:rPr lang="es-ES" dirty="0" err="1"/>
              <a:t>consequat</a:t>
            </a:r>
            <a:r>
              <a:rPr lang="es-ES" dirty="0"/>
              <a:t>. </a:t>
            </a:r>
            <a:r>
              <a:rPr lang="es-ES" dirty="0" err="1"/>
              <a:t>Duis</a:t>
            </a:r>
            <a:r>
              <a:rPr lang="es-ES" dirty="0"/>
              <a:t> </a:t>
            </a:r>
            <a:r>
              <a:rPr lang="es-ES" dirty="0" err="1"/>
              <a:t>aute</a:t>
            </a:r>
            <a:r>
              <a:rPr lang="es-ES" dirty="0"/>
              <a:t> </a:t>
            </a:r>
            <a:r>
              <a:rPr lang="es-ES" dirty="0" err="1"/>
              <a:t>irure</a:t>
            </a:r>
            <a:r>
              <a:rPr lang="es-ES" dirty="0"/>
              <a:t> dolor in </a:t>
            </a:r>
            <a:r>
              <a:rPr lang="es-ES" dirty="0" err="1"/>
              <a:t>reprehenderit</a:t>
            </a:r>
            <a:r>
              <a:rPr lang="es-ES" dirty="0"/>
              <a:t> in </a:t>
            </a:r>
            <a:r>
              <a:rPr lang="es-ES" dirty="0" err="1"/>
              <a:t>voluptate</a:t>
            </a:r>
            <a:r>
              <a:rPr lang="es-ES" dirty="0"/>
              <a:t> </a:t>
            </a:r>
            <a:r>
              <a:rPr lang="es-ES" dirty="0" err="1"/>
              <a:t>velit</a:t>
            </a:r>
            <a:r>
              <a:rPr lang="es-ES" dirty="0"/>
              <a:t> </a:t>
            </a:r>
            <a:r>
              <a:rPr lang="es-ES" dirty="0" err="1"/>
              <a:t>esse</a:t>
            </a:r>
            <a:r>
              <a:rPr lang="es-ES" dirty="0"/>
              <a:t> </a:t>
            </a:r>
            <a:r>
              <a:rPr lang="es-ES" dirty="0" err="1"/>
              <a:t>cillum</a:t>
            </a:r>
            <a:r>
              <a:rPr lang="es-ES" dirty="0"/>
              <a:t> </a:t>
            </a:r>
            <a:r>
              <a:rPr lang="es-ES" dirty="0" err="1"/>
              <a:t>dolore</a:t>
            </a:r>
            <a:r>
              <a:rPr lang="es-ES" dirty="0"/>
              <a:t> </a:t>
            </a:r>
            <a:r>
              <a:rPr lang="es-ES" dirty="0" err="1"/>
              <a:t>eu</a:t>
            </a:r>
            <a:r>
              <a:rPr lang="es-ES" dirty="0"/>
              <a:t> </a:t>
            </a:r>
            <a:r>
              <a:rPr lang="es-ES" dirty="0" err="1"/>
              <a:t>fugiat</a:t>
            </a:r>
            <a:r>
              <a:rPr lang="es-ES" dirty="0"/>
              <a:t> </a:t>
            </a:r>
            <a:r>
              <a:rPr lang="es-ES" dirty="0" err="1"/>
              <a:t>nulla</a:t>
            </a:r>
            <a:r>
              <a:rPr lang="es-ES" dirty="0"/>
              <a:t> </a:t>
            </a:r>
            <a:r>
              <a:rPr lang="es-ES" dirty="0" err="1"/>
              <a:t>pariatur</a:t>
            </a:r>
            <a:r>
              <a:rPr lang="es-ES" dirty="0"/>
              <a:t>. </a:t>
            </a:r>
            <a:r>
              <a:rPr lang="es-ES" dirty="0" err="1"/>
              <a:t>Excepteur</a:t>
            </a:r>
            <a:r>
              <a:rPr lang="es-ES" dirty="0"/>
              <a:t> </a:t>
            </a:r>
            <a:r>
              <a:rPr lang="es-ES" dirty="0" err="1"/>
              <a:t>sint</a:t>
            </a:r>
            <a:r>
              <a:rPr lang="es-ES" dirty="0"/>
              <a:t> </a:t>
            </a:r>
            <a:r>
              <a:rPr lang="es-ES" dirty="0" err="1"/>
              <a:t>occaecat</a:t>
            </a:r>
            <a:r>
              <a:rPr lang="es-ES" dirty="0"/>
              <a:t> </a:t>
            </a:r>
            <a:r>
              <a:rPr lang="es-ES" dirty="0" err="1"/>
              <a:t>cupidatat</a:t>
            </a:r>
            <a:r>
              <a:rPr lang="es-ES" dirty="0"/>
              <a:t> non </a:t>
            </a:r>
            <a:r>
              <a:rPr lang="es-ES" dirty="0" err="1"/>
              <a:t>proident</a:t>
            </a:r>
            <a:r>
              <a:rPr lang="es-ES" dirty="0"/>
              <a:t>, sunt in culpa qui </a:t>
            </a:r>
            <a:r>
              <a:rPr lang="es-ES" dirty="0" err="1"/>
              <a:t>officia</a:t>
            </a:r>
            <a:r>
              <a:rPr lang="es-ES" dirty="0"/>
              <a:t> </a:t>
            </a:r>
            <a:r>
              <a:rPr lang="es-ES" dirty="0" err="1"/>
              <a:t>deserunt</a:t>
            </a:r>
            <a:r>
              <a:rPr lang="es-ES" dirty="0"/>
              <a:t> </a:t>
            </a:r>
            <a:r>
              <a:rPr lang="es-ES" dirty="0" err="1"/>
              <a:t>mollit</a:t>
            </a:r>
            <a:r>
              <a:rPr lang="es-ES" dirty="0"/>
              <a:t> </a:t>
            </a:r>
            <a:r>
              <a:rPr lang="es-ES" dirty="0" err="1"/>
              <a:t>anim</a:t>
            </a:r>
            <a:r>
              <a:rPr lang="es-ES" dirty="0"/>
              <a:t> id </a:t>
            </a:r>
            <a:r>
              <a:rPr lang="es-ES" dirty="0" err="1"/>
              <a:t>est</a:t>
            </a:r>
            <a:r>
              <a:rPr lang="es-ES" dirty="0"/>
              <a:t> </a:t>
            </a:r>
            <a:r>
              <a:rPr lang="es-ES" dirty="0" err="1"/>
              <a:t>laborum</a:t>
            </a:r>
            <a:r>
              <a:rPr lang="es-ES" dirty="0"/>
              <a:t>.</a:t>
            </a:r>
          </a:p>
        </p:txBody>
      </p:sp>
      <p:pic>
        <p:nvPicPr>
          <p:cNvPr id="3" name="Imagen 2">
            <a:extLst>
              <a:ext uri="{FF2B5EF4-FFF2-40B4-BE49-F238E27FC236}">
                <a16:creationId xmlns:a16="http://schemas.microsoft.com/office/drawing/2014/main" id="{22DAE54E-9FF0-F4AB-AB2C-E4FAB8278586}"/>
              </a:ext>
            </a:extLst>
          </p:cNvPr>
          <p:cNvPicPr>
            <a:picLocks noChangeAspect="1"/>
          </p:cNvPicPr>
          <p:nvPr userDrawn="1"/>
        </p:nvPicPr>
        <p:blipFill>
          <a:blip r:embed="rId2"/>
          <a:stretch>
            <a:fillRect/>
          </a:stretch>
        </p:blipFill>
        <p:spPr>
          <a:xfrm>
            <a:off x="346756" y="4501521"/>
            <a:ext cx="884777" cy="398940"/>
          </a:xfrm>
          <a:prstGeom prst="rect">
            <a:avLst/>
          </a:prstGeom>
        </p:spPr>
      </p:pic>
    </p:spTree>
    <p:extLst>
      <p:ext uri="{BB962C8B-B14F-4D97-AF65-F5344CB8AC3E}">
        <p14:creationId xmlns:p14="http://schemas.microsoft.com/office/powerpoint/2010/main" val="3169986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nly title">
    <p:bg>
      <p:bgPr>
        <a:solidFill>
          <a:srgbClr val="F9F7F0"/>
        </a:solid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E461C65E-EE46-0EB9-1B39-51EB0A9F2D70}"/>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rgbClr val="23553D"/>
                </a:solidFill>
                <a:latin typeface="Manrope Medium" pitchFamily="2" charset="0"/>
              </a:rPr>
              <a:pPr algn="r"/>
              <a:t>‹Nº›</a:t>
            </a:fld>
            <a:endParaRPr lang="es-ES" sz="1000" b="0" i="0" dirty="0">
              <a:solidFill>
                <a:srgbClr val="23553D"/>
              </a:solidFill>
              <a:latin typeface="Manrope Medium" pitchFamily="2" charset="0"/>
            </a:endParaRPr>
          </a:p>
        </p:txBody>
      </p:sp>
      <p:pic>
        <p:nvPicPr>
          <p:cNvPr id="3" name="Imagen 2">
            <a:extLst>
              <a:ext uri="{FF2B5EF4-FFF2-40B4-BE49-F238E27FC236}">
                <a16:creationId xmlns:a16="http://schemas.microsoft.com/office/drawing/2014/main" id="{119A8058-7FA9-453E-7A14-40D693769924}"/>
              </a:ext>
            </a:extLst>
          </p:cNvPr>
          <p:cNvPicPr>
            <a:picLocks noChangeAspect="1"/>
          </p:cNvPicPr>
          <p:nvPr userDrawn="1"/>
        </p:nvPicPr>
        <p:blipFill>
          <a:blip r:embed="rId2"/>
          <a:stretch>
            <a:fillRect/>
          </a:stretch>
        </p:blipFill>
        <p:spPr>
          <a:xfrm>
            <a:off x="346756" y="4501521"/>
            <a:ext cx="884777" cy="398940"/>
          </a:xfrm>
          <a:prstGeom prst="rect">
            <a:avLst/>
          </a:prstGeom>
        </p:spPr>
      </p:pic>
      <p:sp>
        <p:nvSpPr>
          <p:cNvPr id="4" name="Marcador de texto 9">
            <a:extLst>
              <a:ext uri="{FF2B5EF4-FFF2-40B4-BE49-F238E27FC236}">
                <a16:creationId xmlns:a16="http://schemas.microsoft.com/office/drawing/2014/main" id="{E35303A2-172A-2CA4-C5EB-D0EFAC2F630E}"/>
              </a:ext>
            </a:extLst>
          </p:cNvPr>
          <p:cNvSpPr>
            <a:spLocks noGrp="1"/>
          </p:cNvSpPr>
          <p:nvPr>
            <p:ph type="body" sz="quarter" idx="11" hasCustomPrompt="1"/>
          </p:nvPr>
        </p:nvSpPr>
        <p:spPr>
          <a:xfrm>
            <a:off x="324985" y="319316"/>
            <a:ext cx="8499697" cy="400110"/>
          </a:xfrm>
          <a:prstGeom prst="rect">
            <a:avLst/>
          </a:prstGeom>
        </p:spPr>
        <p:txBody>
          <a:bodyPr wrap="square" lIns="0" tIns="0" rIns="0" bIns="0">
            <a:spAutoFit/>
          </a:bodyPr>
          <a:lstStyle>
            <a:lvl1pPr marL="0" indent="0">
              <a:buNone/>
              <a:defRPr sz="2600" b="0" i="0" spc="-40" baseline="0">
                <a:solidFill>
                  <a:srgbClr val="23553D"/>
                </a:solidFill>
                <a:latin typeface="DM Sans 14pt Medium" pitchFamily="2" charset="77"/>
              </a:defRPr>
            </a:lvl1pPr>
          </a:lstStyle>
          <a:p>
            <a:pPr lvl="0"/>
            <a:r>
              <a:rPr lang="es-ES" dirty="0" err="1"/>
              <a:t>Title</a:t>
            </a:r>
            <a:r>
              <a:rPr lang="es-ES" dirty="0"/>
              <a:t> </a:t>
            </a:r>
            <a:r>
              <a:rPr lang="es-ES" dirty="0" err="1"/>
              <a:t>goes</a:t>
            </a:r>
            <a:r>
              <a:rPr lang="es-ES" dirty="0"/>
              <a:t> </a:t>
            </a:r>
            <a:r>
              <a:rPr lang="es-ES" dirty="0" err="1"/>
              <a:t>here</a:t>
            </a:r>
            <a:endParaRPr lang="es-ES" dirty="0"/>
          </a:p>
        </p:txBody>
      </p:sp>
    </p:spTree>
    <p:extLst>
      <p:ext uri="{BB962C8B-B14F-4D97-AF65-F5344CB8AC3E}">
        <p14:creationId xmlns:p14="http://schemas.microsoft.com/office/powerpoint/2010/main" val="6544431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161DE894-6197-3EA0-217E-75563826B509}"/>
              </a:ext>
            </a:extLst>
          </p:cNvPr>
          <p:cNvSpPr>
            <a:spLocks noGrp="1"/>
          </p:cNvSpPr>
          <p:nvPr>
            <p:ph type="title"/>
          </p:nvPr>
        </p:nvSpPr>
        <p:spPr>
          <a:xfrm>
            <a:off x="628650" y="274638"/>
            <a:ext cx="7886700" cy="993775"/>
          </a:xfrm>
          <a:prstGeom prst="rect">
            <a:avLst/>
          </a:prstGeom>
        </p:spPr>
        <p:txBody>
          <a:bodyPr/>
          <a:lstStyle/>
          <a:p>
            <a:r>
              <a:rPr lang="es-ES" dirty="0"/>
              <a:t>Haga clic para modificar el estilo de título del patrón</a:t>
            </a:r>
            <a:endParaRPr lang="en-GB" dirty="0"/>
          </a:p>
        </p:txBody>
      </p:sp>
      <p:sp>
        <p:nvSpPr>
          <p:cNvPr id="4" name="Marcador de texto 9">
            <a:extLst>
              <a:ext uri="{FF2B5EF4-FFF2-40B4-BE49-F238E27FC236}">
                <a16:creationId xmlns:a16="http://schemas.microsoft.com/office/drawing/2014/main" id="{1A3F897B-F481-2B73-AF99-05A4295CEA1C}"/>
              </a:ext>
            </a:extLst>
          </p:cNvPr>
          <p:cNvSpPr>
            <a:spLocks noGrp="1"/>
          </p:cNvSpPr>
          <p:nvPr>
            <p:ph type="body" sz="quarter" idx="11" hasCustomPrompt="1"/>
          </p:nvPr>
        </p:nvSpPr>
        <p:spPr>
          <a:xfrm>
            <a:off x="324985" y="319316"/>
            <a:ext cx="8499697" cy="400110"/>
          </a:xfrm>
          <a:prstGeom prst="rect">
            <a:avLst/>
          </a:prstGeom>
        </p:spPr>
        <p:txBody>
          <a:bodyPr wrap="square" lIns="0" tIns="0" rIns="0" bIns="0">
            <a:spAutoFit/>
          </a:bodyPr>
          <a:lstStyle>
            <a:lvl1pPr marL="0" indent="0">
              <a:buNone/>
              <a:defRPr sz="2600" b="0" i="0" spc="-40" baseline="0">
                <a:solidFill>
                  <a:srgbClr val="23553D"/>
                </a:solidFill>
                <a:latin typeface="DM Sans 14pt Medium" pitchFamily="2" charset="77"/>
              </a:defRPr>
            </a:lvl1pPr>
          </a:lstStyle>
          <a:p>
            <a:pPr lvl="0"/>
            <a:r>
              <a:rPr lang="es-ES" dirty="0" err="1"/>
              <a:t>Title</a:t>
            </a:r>
            <a:r>
              <a:rPr lang="es-ES" dirty="0"/>
              <a:t> </a:t>
            </a:r>
            <a:r>
              <a:rPr lang="es-ES" dirty="0" err="1"/>
              <a:t>goes</a:t>
            </a:r>
            <a:r>
              <a:rPr lang="es-ES" dirty="0"/>
              <a:t> </a:t>
            </a:r>
            <a:r>
              <a:rPr lang="es-ES" dirty="0" err="1"/>
              <a:t>here</a:t>
            </a:r>
            <a:endParaRPr lang="es-ES" dirty="0"/>
          </a:p>
        </p:txBody>
      </p:sp>
    </p:spTree>
    <p:extLst>
      <p:ext uri="{BB962C8B-B14F-4D97-AF65-F5344CB8AC3E}">
        <p14:creationId xmlns:p14="http://schemas.microsoft.com/office/powerpoint/2010/main" val="346693800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9358928"/>
      </p:ext>
    </p:extLst>
  </p:cSld>
  <p:clrMap bg1="lt1" tx1="dk1" bg2="lt2" tx2="dk2" accent1="accent1" accent2="accent2" accent3="accent3" accent4="accent4" accent5="accent5" accent6="accent6" hlink="hlink" folHlink="folHlink"/>
  <p:sldLayoutIdLst>
    <p:sldLayoutId id="2147483741" r:id="rId1"/>
    <p:sldLayoutId id="2147483743" r:id="rId2"/>
    <p:sldLayoutId id="2147483767" r:id="rId3"/>
    <p:sldLayoutId id="2147483749" r:id="rId4"/>
    <p:sldLayoutId id="2147483755" r:id="rId5"/>
    <p:sldLayoutId id="2147483774" r:id="rId6"/>
    <p:sldLayoutId id="2147483756" r:id="rId7"/>
    <p:sldLayoutId id="2147483787" r:id="rId8"/>
    <p:sldLayoutId id="2147483791" r:id="rId9"/>
    <p:sldLayoutId id="2147483788" r:id="rId10"/>
    <p:sldLayoutId id="2147483762" r:id="rId11"/>
    <p:sldLayoutId id="2147483780" r:id="rId12"/>
    <p:sldLayoutId id="2147483789" r:id="rId13"/>
    <p:sldLayoutId id="2147483790" r:id="rId14"/>
    <p:sldLayoutId id="2147483761" r:id="rId15"/>
    <p:sldLayoutId id="2147483760" r:id="rId16"/>
    <p:sldLayoutId id="2147483758" r:id="rId17"/>
    <p:sldLayoutId id="2147483786" r:id="rId18"/>
    <p:sldLayoutId id="2147483778" r:id="rId19"/>
    <p:sldLayoutId id="2147483785" r:id="rId20"/>
    <p:sldLayoutId id="2147483763" r:id="rId21"/>
    <p:sldLayoutId id="2147483757" r:id="rId22"/>
    <p:sldLayoutId id="2147483768" r:id="rId23"/>
    <p:sldLayoutId id="2147483777" r:id="rId24"/>
    <p:sldLayoutId id="2147483770" r:id="rId25"/>
    <p:sldLayoutId id="2147483771" r:id="rId26"/>
    <p:sldLayoutId id="2147483772" r:id="rId27"/>
    <p:sldLayoutId id="2147483773" r:id="rId28"/>
    <p:sldLayoutId id="2147483759" r:id="rId29"/>
    <p:sldLayoutId id="2147483784" r:id="rId30"/>
    <p:sldLayoutId id="2147483748" r:id="rId31"/>
    <p:sldLayoutId id="2147483776" r:id="rId32"/>
    <p:sldLayoutId id="2147483766" r:id="rId33"/>
    <p:sldLayoutId id="2147483775" r:id="rId34"/>
    <p:sldLayoutId id="2147483765" r:id="rId35"/>
    <p:sldLayoutId id="2147483769" r:id="rId36"/>
  </p:sldLayoutIdLst>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18.xml"/><Relationship Id="rId6" Type="http://schemas.openxmlformats.org/officeDocument/2006/relationships/image" Target="../media/image16.png"/><Relationship Id="rId11" Type="http://schemas.openxmlformats.org/officeDocument/2006/relationships/image" Target="../media/image21.svg"/><Relationship Id="rId5" Type="http://schemas.openxmlformats.org/officeDocument/2006/relationships/image" Target="../media/image15.sv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svg"/></Relationships>
</file>

<file path=ppt/slides/_rels/slide15.xml.rels><?xml version="1.0" encoding="UTF-8" standalone="yes"?>
<Relationships xmlns="http://schemas.openxmlformats.org/package/2006/relationships"><Relationship Id="rId8" Type="http://schemas.openxmlformats.org/officeDocument/2006/relationships/image" Target="../media/image27.svg"/><Relationship Id="rId13" Type="http://schemas.openxmlformats.org/officeDocument/2006/relationships/image" Target="../media/image12.png"/><Relationship Id="rId18" Type="http://schemas.openxmlformats.org/officeDocument/2006/relationships/image" Target="../media/image19.sv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svg"/><Relationship Id="rId17" Type="http://schemas.openxmlformats.org/officeDocument/2006/relationships/image" Target="../media/image18.png"/><Relationship Id="rId2" Type="http://schemas.openxmlformats.org/officeDocument/2006/relationships/notesSlide" Target="../notesSlides/notesSlide1.xml"/><Relationship Id="rId16" Type="http://schemas.openxmlformats.org/officeDocument/2006/relationships/image" Target="../media/image17.svg"/><Relationship Id="rId1" Type="http://schemas.openxmlformats.org/officeDocument/2006/relationships/slideLayout" Target="../slideLayouts/slideLayout20.xml"/><Relationship Id="rId6" Type="http://schemas.openxmlformats.org/officeDocument/2006/relationships/image" Target="../media/image25.svg"/><Relationship Id="rId11" Type="http://schemas.openxmlformats.org/officeDocument/2006/relationships/image" Target="../media/image30.png"/><Relationship Id="rId5" Type="http://schemas.openxmlformats.org/officeDocument/2006/relationships/image" Target="../media/image24.png"/><Relationship Id="rId15" Type="http://schemas.openxmlformats.org/officeDocument/2006/relationships/image" Target="../media/image16.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8.png"/><Relationship Id="rId14" Type="http://schemas.openxmlformats.org/officeDocument/2006/relationships/image" Target="../media/image13.sv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microsoft.com/office/2014/relationships/chartEx" Target="../charts/chartEx1.xml"/><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xml"/><Relationship Id="rId1" Type="http://schemas.openxmlformats.org/officeDocument/2006/relationships/slideLayout" Target="../slideLayouts/slideLayout28.xml"/><Relationship Id="rId5" Type="http://schemas.openxmlformats.org/officeDocument/2006/relationships/chart" Target="../charts/chart6.xml"/><Relationship Id="rId4" Type="http://schemas.openxmlformats.org/officeDocument/2006/relationships/chart" Target="../charts/chart5.xml"/></Relationships>
</file>

<file path=ppt/slides/_rels/slide3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5.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6.emf"/><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20E9AF9-2968-27C3-5F7F-BD062D4680EC}"/>
              </a:ext>
            </a:extLst>
          </p:cNvPr>
          <p:cNvSpPr>
            <a:spLocks noGrp="1"/>
          </p:cNvSpPr>
          <p:nvPr>
            <p:ph type="body" sz="quarter" idx="11"/>
          </p:nvPr>
        </p:nvSpPr>
        <p:spPr/>
        <p:txBody>
          <a:bodyPr/>
          <a:lstStyle/>
          <a:p>
            <a:endParaRPr lang="es-ES" dirty="0"/>
          </a:p>
        </p:txBody>
      </p:sp>
      <p:sp>
        <p:nvSpPr>
          <p:cNvPr id="3" name="Título 2">
            <a:extLst>
              <a:ext uri="{FF2B5EF4-FFF2-40B4-BE49-F238E27FC236}">
                <a16:creationId xmlns:a16="http://schemas.microsoft.com/office/drawing/2014/main" id="{539D33D0-8B1A-0538-5DE1-61B6276E12A0}"/>
              </a:ext>
            </a:extLst>
          </p:cNvPr>
          <p:cNvSpPr>
            <a:spLocks noGrp="1"/>
          </p:cNvSpPr>
          <p:nvPr>
            <p:ph type="title"/>
          </p:nvPr>
        </p:nvSpPr>
        <p:spPr/>
        <p:txBody>
          <a:bodyPr/>
          <a:lstStyle/>
          <a:p>
            <a:endParaRPr lang="es-ES" dirty="0"/>
          </a:p>
        </p:txBody>
      </p:sp>
      <p:sp>
        <p:nvSpPr>
          <p:cNvPr id="4" name="Marcador de texto 3">
            <a:extLst>
              <a:ext uri="{FF2B5EF4-FFF2-40B4-BE49-F238E27FC236}">
                <a16:creationId xmlns:a16="http://schemas.microsoft.com/office/drawing/2014/main" id="{17597D76-477F-0BB7-36F8-283E892BD7E3}"/>
              </a:ext>
            </a:extLst>
          </p:cNvPr>
          <p:cNvSpPr>
            <a:spLocks noGrp="1"/>
          </p:cNvSpPr>
          <p:nvPr>
            <p:ph type="body" sz="quarter" idx="12"/>
          </p:nvPr>
        </p:nvSpPr>
        <p:spPr/>
        <p:txBody>
          <a:bodyPr/>
          <a:lstStyle/>
          <a:p>
            <a:endParaRPr lang="es-ES" dirty="0"/>
          </a:p>
        </p:txBody>
      </p:sp>
    </p:spTree>
    <p:extLst>
      <p:ext uri="{BB962C8B-B14F-4D97-AF65-F5344CB8AC3E}">
        <p14:creationId xmlns:p14="http://schemas.microsoft.com/office/powerpoint/2010/main" val="12416209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13BDCB6B-E203-D808-BC9E-BF78FA23925F}"/>
              </a:ext>
            </a:extLst>
          </p:cNvPr>
          <p:cNvSpPr>
            <a:spLocks noGrp="1"/>
          </p:cNvSpPr>
          <p:nvPr>
            <p:ph type="body" sz="quarter" idx="13"/>
          </p:nvPr>
        </p:nvSpPr>
        <p:spPr/>
        <p:txBody>
          <a:bodyPr/>
          <a:lstStyle/>
          <a:p>
            <a:endParaRPr lang="en-GB" dirty="0"/>
          </a:p>
        </p:txBody>
      </p:sp>
      <p:sp>
        <p:nvSpPr>
          <p:cNvPr id="3" name="Marcador de texto 2">
            <a:extLst>
              <a:ext uri="{FF2B5EF4-FFF2-40B4-BE49-F238E27FC236}">
                <a16:creationId xmlns:a16="http://schemas.microsoft.com/office/drawing/2014/main" id="{A18AFEE0-6CB0-1C13-5973-752056C8C1B8}"/>
              </a:ext>
            </a:extLst>
          </p:cNvPr>
          <p:cNvSpPr>
            <a:spLocks noGrp="1"/>
          </p:cNvSpPr>
          <p:nvPr>
            <p:ph type="body" sz="quarter" idx="22"/>
          </p:nvPr>
        </p:nvSpPr>
        <p:spPr>
          <a:xfrm>
            <a:off x="312398" y="1885036"/>
            <a:ext cx="1495137" cy="192681"/>
          </a:xfrm>
        </p:spPr>
        <p:txBody>
          <a:bodyPr/>
          <a:lstStyle/>
          <a:p>
            <a:endParaRPr lang="en-GB" dirty="0"/>
          </a:p>
        </p:txBody>
      </p:sp>
      <p:sp>
        <p:nvSpPr>
          <p:cNvPr id="4" name="Marcador de texto 3">
            <a:extLst>
              <a:ext uri="{FF2B5EF4-FFF2-40B4-BE49-F238E27FC236}">
                <a16:creationId xmlns:a16="http://schemas.microsoft.com/office/drawing/2014/main" id="{B884E5AE-FF68-6F84-8B66-4B7B833BAF56}"/>
              </a:ext>
            </a:extLst>
          </p:cNvPr>
          <p:cNvSpPr>
            <a:spLocks noGrp="1"/>
          </p:cNvSpPr>
          <p:nvPr>
            <p:ph type="body" sz="quarter" idx="23"/>
          </p:nvPr>
        </p:nvSpPr>
        <p:spPr/>
        <p:txBody>
          <a:bodyPr/>
          <a:lstStyle/>
          <a:p>
            <a:endParaRPr lang="en-GB" dirty="0"/>
          </a:p>
        </p:txBody>
      </p:sp>
      <p:sp>
        <p:nvSpPr>
          <p:cNvPr id="5" name="Marcador de texto 4">
            <a:extLst>
              <a:ext uri="{FF2B5EF4-FFF2-40B4-BE49-F238E27FC236}">
                <a16:creationId xmlns:a16="http://schemas.microsoft.com/office/drawing/2014/main" id="{0F0BD89C-2AB8-33E4-7EFC-E896A3B46889}"/>
              </a:ext>
            </a:extLst>
          </p:cNvPr>
          <p:cNvSpPr>
            <a:spLocks noGrp="1"/>
          </p:cNvSpPr>
          <p:nvPr>
            <p:ph type="body" sz="quarter" idx="25"/>
          </p:nvPr>
        </p:nvSpPr>
        <p:spPr/>
        <p:txBody>
          <a:bodyPr/>
          <a:lstStyle/>
          <a:p>
            <a:endParaRPr lang="en-GB" dirty="0"/>
          </a:p>
        </p:txBody>
      </p:sp>
      <p:sp>
        <p:nvSpPr>
          <p:cNvPr id="6" name="Marcador de texto 5">
            <a:extLst>
              <a:ext uri="{FF2B5EF4-FFF2-40B4-BE49-F238E27FC236}">
                <a16:creationId xmlns:a16="http://schemas.microsoft.com/office/drawing/2014/main" id="{00A95EE2-9BAE-08B0-D773-5A0438963589}"/>
              </a:ext>
            </a:extLst>
          </p:cNvPr>
          <p:cNvSpPr>
            <a:spLocks noGrp="1"/>
          </p:cNvSpPr>
          <p:nvPr>
            <p:ph type="body" sz="quarter" idx="27"/>
          </p:nvPr>
        </p:nvSpPr>
        <p:spPr/>
        <p:txBody>
          <a:bodyPr/>
          <a:lstStyle/>
          <a:p>
            <a:endParaRPr lang="en-GB" dirty="0"/>
          </a:p>
        </p:txBody>
      </p:sp>
      <p:sp>
        <p:nvSpPr>
          <p:cNvPr id="7" name="Marcador de texto 6">
            <a:extLst>
              <a:ext uri="{FF2B5EF4-FFF2-40B4-BE49-F238E27FC236}">
                <a16:creationId xmlns:a16="http://schemas.microsoft.com/office/drawing/2014/main" id="{A4CA621C-5BEE-A6D9-A41C-6C05D73DBB6C}"/>
              </a:ext>
            </a:extLst>
          </p:cNvPr>
          <p:cNvSpPr>
            <a:spLocks noGrp="1"/>
          </p:cNvSpPr>
          <p:nvPr>
            <p:ph type="body" sz="quarter" idx="29"/>
          </p:nvPr>
        </p:nvSpPr>
        <p:spPr/>
        <p:txBody>
          <a:bodyPr/>
          <a:lstStyle/>
          <a:p>
            <a:endParaRPr lang="en-GB" dirty="0"/>
          </a:p>
        </p:txBody>
      </p:sp>
      <p:sp>
        <p:nvSpPr>
          <p:cNvPr id="8" name="Marcador de texto 7">
            <a:extLst>
              <a:ext uri="{FF2B5EF4-FFF2-40B4-BE49-F238E27FC236}">
                <a16:creationId xmlns:a16="http://schemas.microsoft.com/office/drawing/2014/main" id="{655A71C9-2CFD-387A-1DB4-E54BD7BF6549}"/>
              </a:ext>
            </a:extLst>
          </p:cNvPr>
          <p:cNvSpPr>
            <a:spLocks noGrp="1"/>
          </p:cNvSpPr>
          <p:nvPr>
            <p:ph type="body" sz="quarter" idx="11"/>
          </p:nvPr>
        </p:nvSpPr>
        <p:spPr/>
        <p:txBody>
          <a:bodyPr/>
          <a:lstStyle/>
          <a:p>
            <a:endParaRPr lang="en-GB"/>
          </a:p>
        </p:txBody>
      </p:sp>
      <p:sp>
        <p:nvSpPr>
          <p:cNvPr id="9" name="Marcador de texto 8">
            <a:extLst>
              <a:ext uri="{FF2B5EF4-FFF2-40B4-BE49-F238E27FC236}">
                <a16:creationId xmlns:a16="http://schemas.microsoft.com/office/drawing/2014/main" id="{41042B88-EAA2-FFEF-B48D-6BF3F564C250}"/>
              </a:ext>
            </a:extLst>
          </p:cNvPr>
          <p:cNvSpPr>
            <a:spLocks noGrp="1"/>
          </p:cNvSpPr>
          <p:nvPr>
            <p:ph type="body" sz="quarter" idx="30"/>
          </p:nvPr>
        </p:nvSpPr>
        <p:spPr>
          <a:xfrm>
            <a:off x="2051719" y="1885036"/>
            <a:ext cx="1495137" cy="192681"/>
          </a:xfrm>
        </p:spPr>
        <p:txBody>
          <a:bodyPr/>
          <a:lstStyle/>
          <a:p>
            <a:endParaRPr lang="en-GB" dirty="0"/>
          </a:p>
        </p:txBody>
      </p:sp>
      <p:sp>
        <p:nvSpPr>
          <p:cNvPr id="10" name="Marcador de texto 9">
            <a:extLst>
              <a:ext uri="{FF2B5EF4-FFF2-40B4-BE49-F238E27FC236}">
                <a16:creationId xmlns:a16="http://schemas.microsoft.com/office/drawing/2014/main" id="{D79CB780-A6DE-73B0-06F5-F9DF03C71B02}"/>
              </a:ext>
            </a:extLst>
          </p:cNvPr>
          <p:cNvSpPr>
            <a:spLocks noGrp="1"/>
          </p:cNvSpPr>
          <p:nvPr>
            <p:ph type="body" sz="quarter" idx="31"/>
          </p:nvPr>
        </p:nvSpPr>
        <p:spPr>
          <a:xfrm>
            <a:off x="3801319" y="1885036"/>
            <a:ext cx="1495137" cy="192681"/>
          </a:xfrm>
        </p:spPr>
        <p:txBody>
          <a:bodyPr/>
          <a:lstStyle/>
          <a:p>
            <a:endParaRPr lang="en-GB" dirty="0"/>
          </a:p>
        </p:txBody>
      </p:sp>
      <p:sp>
        <p:nvSpPr>
          <p:cNvPr id="11" name="Marcador de texto 10">
            <a:extLst>
              <a:ext uri="{FF2B5EF4-FFF2-40B4-BE49-F238E27FC236}">
                <a16:creationId xmlns:a16="http://schemas.microsoft.com/office/drawing/2014/main" id="{72A207DF-CB42-7D1E-41A8-722AE2A19E61}"/>
              </a:ext>
            </a:extLst>
          </p:cNvPr>
          <p:cNvSpPr>
            <a:spLocks noGrp="1"/>
          </p:cNvSpPr>
          <p:nvPr>
            <p:ph type="body" sz="quarter" idx="32"/>
          </p:nvPr>
        </p:nvSpPr>
        <p:spPr>
          <a:xfrm>
            <a:off x="5550919" y="1885036"/>
            <a:ext cx="1495137" cy="192681"/>
          </a:xfrm>
        </p:spPr>
        <p:txBody>
          <a:bodyPr/>
          <a:lstStyle/>
          <a:p>
            <a:endParaRPr lang="en-GB" dirty="0"/>
          </a:p>
        </p:txBody>
      </p:sp>
      <p:sp>
        <p:nvSpPr>
          <p:cNvPr id="12" name="Marcador de texto 11">
            <a:extLst>
              <a:ext uri="{FF2B5EF4-FFF2-40B4-BE49-F238E27FC236}">
                <a16:creationId xmlns:a16="http://schemas.microsoft.com/office/drawing/2014/main" id="{B4D3E590-294D-D39B-F2FE-6A33A4AFD98C}"/>
              </a:ext>
            </a:extLst>
          </p:cNvPr>
          <p:cNvSpPr>
            <a:spLocks noGrp="1"/>
          </p:cNvSpPr>
          <p:nvPr>
            <p:ph type="body" sz="quarter" idx="33"/>
          </p:nvPr>
        </p:nvSpPr>
        <p:spPr>
          <a:xfrm>
            <a:off x="7314919" y="1885036"/>
            <a:ext cx="1495137" cy="192681"/>
          </a:xfrm>
        </p:spPr>
        <p:txBody>
          <a:bodyPr/>
          <a:lstStyle/>
          <a:p>
            <a:endParaRPr lang="en-GB" dirty="0"/>
          </a:p>
        </p:txBody>
      </p:sp>
    </p:spTree>
    <p:extLst>
      <p:ext uri="{BB962C8B-B14F-4D97-AF65-F5344CB8AC3E}">
        <p14:creationId xmlns:p14="http://schemas.microsoft.com/office/powerpoint/2010/main" val="41436544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6BBFB5DB-92D0-4960-85E3-B955602A9B97}"/>
              </a:ext>
            </a:extLst>
          </p:cNvPr>
          <p:cNvSpPr>
            <a:spLocks noGrp="1"/>
          </p:cNvSpPr>
          <p:nvPr>
            <p:ph type="body" sz="quarter" idx="13"/>
          </p:nvPr>
        </p:nvSpPr>
        <p:spPr/>
        <p:txBody>
          <a:bodyPr/>
          <a:lstStyle/>
          <a:p>
            <a:endParaRPr lang="en-GB" dirty="0"/>
          </a:p>
        </p:txBody>
      </p:sp>
      <p:sp>
        <p:nvSpPr>
          <p:cNvPr id="3" name="Marcador de texto 2">
            <a:extLst>
              <a:ext uri="{FF2B5EF4-FFF2-40B4-BE49-F238E27FC236}">
                <a16:creationId xmlns:a16="http://schemas.microsoft.com/office/drawing/2014/main" id="{FC6EE2E0-42A2-BE0D-B2A2-25E02288E764}"/>
              </a:ext>
            </a:extLst>
          </p:cNvPr>
          <p:cNvSpPr>
            <a:spLocks noGrp="1"/>
          </p:cNvSpPr>
          <p:nvPr>
            <p:ph type="body" sz="quarter" idx="16"/>
          </p:nvPr>
        </p:nvSpPr>
        <p:spPr>
          <a:xfrm>
            <a:off x="312399" y="1448902"/>
            <a:ext cx="4025685" cy="227691"/>
          </a:xfrm>
        </p:spPr>
        <p:txBody>
          <a:bodyPr/>
          <a:lstStyle/>
          <a:p>
            <a:endParaRPr lang="en-GB" dirty="0"/>
          </a:p>
        </p:txBody>
      </p:sp>
      <p:sp>
        <p:nvSpPr>
          <p:cNvPr id="4" name="Marcador de texto 3">
            <a:extLst>
              <a:ext uri="{FF2B5EF4-FFF2-40B4-BE49-F238E27FC236}">
                <a16:creationId xmlns:a16="http://schemas.microsoft.com/office/drawing/2014/main" id="{F083DE94-844B-4367-2ECF-2CA19FA05502}"/>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22028734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628857E7-6EEE-6331-9DC1-D9C2713C131F}"/>
              </a:ext>
            </a:extLst>
          </p:cNvPr>
          <p:cNvSpPr>
            <a:spLocks noGrp="1"/>
          </p:cNvSpPr>
          <p:nvPr>
            <p:ph type="body" sz="quarter" idx="13"/>
          </p:nvPr>
        </p:nvSpPr>
        <p:spPr/>
        <p:txBody>
          <a:bodyPr/>
          <a:lstStyle/>
          <a:p>
            <a:endParaRPr lang="en-GB" dirty="0"/>
          </a:p>
        </p:txBody>
      </p:sp>
      <p:sp>
        <p:nvSpPr>
          <p:cNvPr id="3" name="Marcador de texto 2">
            <a:extLst>
              <a:ext uri="{FF2B5EF4-FFF2-40B4-BE49-F238E27FC236}">
                <a16:creationId xmlns:a16="http://schemas.microsoft.com/office/drawing/2014/main" id="{E39E1C8F-FFC2-D8B6-4C73-2AF16CF2C3F8}"/>
              </a:ext>
            </a:extLst>
          </p:cNvPr>
          <p:cNvSpPr>
            <a:spLocks noGrp="1"/>
          </p:cNvSpPr>
          <p:nvPr>
            <p:ph type="body" sz="quarter" idx="16"/>
          </p:nvPr>
        </p:nvSpPr>
        <p:spPr>
          <a:xfrm>
            <a:off x="312399" y="1448902"/>
            <a:ext cx="4025685" cy="227691"/>
          </a:xfrm>
        </p:spPr>
        <p:txBody>
          <a:bodyPr/>
          <a:lstStyle/>
          <a:p>
            <a:endParaRPr lang="en-GB" dirty="0"/>
          </a:p>
        </p:txBody>
      </p:sp>
      <p:sp>
        <p:nvSpPr>
          <p:cNvPr id="4" name="Marcador de texto 3">
            <a:extLst>
              <a:ext uri="{FF2B5EF4-FFF2-40B4-BE49-F238E27FC236}">
                <a16:creationId xmlns:a16="http://schemas.microsoft.com/office/drawing/2014/main" id="{6DA2E104-0923-38A9-317E-FB8067808904}"/>
              </a:ext>
            </a:extLst>
          </p:cNvPr>
          <p:cNvSpPr>
            <a:spLocks noGrp="1"/>
          </p:cNvSpPr>
          <p:nvPr>
            <p:ph type="body" sz="quarter" idx="11"/>
          </p:nvPr>
        </p:nvSpPr>
        <p:spPr/>
        <p:txBody>
          <a:bodyPr/>
          <a:lstStyle/>
          <a:p>
            <a:endParaRPr lang="en-GB"/>
          </a:p>
        </p:txBody>
      </p:sp>
      <p:sp>
        <p:nvSpPr>
          <p:cNvPr id="5" name="Marcador de texto 4">
            <a:extLst>
              <a:ext uri="{FF2B5EF4-FFF2-40B4-BE49-F238E27FC236}">
                <a16:creationId xmlns:a16="http://schemas.microsoft.com/office/drawing/2014/main" id="{50658135-1E64-8671-FCF3-B3189FFD572F}"/>
              </a:ext>
            </a:extLst>
          </p:cNvPr>
          <p:cNvSpPr>
            <a:spLocks noGrp="1"/>
          </p:cNvSpPr>
          <p:nvPr>
            <p:ph type="body" sz="quarter" idx="17"/>
          </p:nvPr>
        </p:nvSpPr>
        <p:spPr/>
        <p:txBody>
          <a:bodyPr/>
          <a:lstStyle/>
          <a:p>
            <a:r>
              <a:rPr lang="en-GB" dirty="0"/>
              <a:t>Number of x</a:t>
            </a:r>
          </a:p>
        </p:txBody>
      </p:sp>
      <p:sp>
        <p:nvSpPr>
          <p:cNvPr id="6" name="Marcador de texto 5">
            <a:extLst>
              <a:ext uri="{FF2B5EF4-FFF2-40B4-BE49-F238E27FC236}">
                <a16:creationId xmlns:a16="http://schemas.microsoft.com/office/drawing/2014/main" id="{3CA0AC38-67CE-BF61-992F-E963E7161912}"/>
              </a:ext>
            </a:extLst>
          </p:cNvPr>
          <p:cNvSpPr>
            <a:spLocks noGrp="1"/>
          </p:cNvSpPr>
          <p:nvPr>
            <p:ph type="body" sz="quarter" idx="18"/>
          </p:nvPr>
        </p:nvSpPr>
        <p:spPr/>
        <p:txBody>
          <a:bodyPr/>
          <a:lstStyle/>
          <a:p>
            <a:r>
              <a:rPr lang="en-GB" dirty="0"/>
              <a:t>200</a:t>
            </a:r>
          </a:p>
        </p:txBody>
      </p:sp>
      <p:sp>
        <p:nvSpPr>
          <p:cNvPr id="7" name="Marcador de texto 6">
            <a:extLst>
              <a:ext uri="{FF2B5EF4-FFF2-40B4-BE49-F238E27FC236}">
                <a16:creationId xmlns:a16="http://schemas.microsoft.com/office/drawing/2014/main" id="{526F87D5-F89C-08F4-7320-8E556EBFBE2B}"/>
              </a:ext>
            </a:extLst>
          </p:cNvPr>
          <p:cNvSpPr>
            <a:spLocks noGrp="1"/>
          </p:cNvSpPr>
          <p:nvPr>
            <p:ph type="body" sz="quarter" idx="19"/>
          </p:nvPr>
        </p:nvSpPr>
        <p:spPr/>
        <p:txBody>
          <a:bodyPr/>
          <a:lstStyle/>
          <a:p>
            <a:r>
              <a:rPr lang="en-GB" dirty="0"/>
              <a:t>Number of y</a:t>
            </a:r>
          </a:p>
        </p:txBody>
      </p:sp>
      <p:sp>
        <p:nvSpPr>
          <p:cNvPr id="8" name="Marcador de texto 7">
            <a:extLst>
              <a:ext uri="{FF2B5EF4-FFF2-40B4-BE49-F238E27FC236}">
                <a16:creationId xmlns:a16="http://schemas.microsoft.com/office/drawing/2014/main" id="{6B368671-CDF7-A420-7711-60384006EA3A}"/>
              </a:ext>
            </a:extLst>
          </p:cNvPr>
          <p:cNvSpPr>
            <a:spLocks noGrp="1"/>
          </p:cNvSpPr>
          <p:nvPr>
            <p:ph type="body" sz="quarter" idx="20"/>
          </p:nvPr>
        </p:nvSpPr>
        <p:spPr/>
        <p:txBody>
          <a:bodyPr/>
          <a:lstStyle/>
          <a:p>
            <a:r>
              <a:rPr lang="en-GB" dirty="0"/>
              <a:t>4.000</a:t>
            </a:r>
          </a:p>
        </p:txBody>
      </p:sp>
    </p:spTree>
    <p:extLst>
      <p:ext uri="{BB962C8B-B14F-4D97-AF65-F5344CB8AC3E}">
        <p14:creationId xmlns:p14="http://schemas.microsoft.com/office/powerpoint/2010/main" val="26482656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E998AFB4-D7A2-E0EB-16BA-C1CB0A9DDD22}"/>
              </a:ext>
            </a:extLst>
          </p:cNvPr>
          <p:cNvSpPr>
            <a:spLocks noGrp="1"/>
          </p:cNvSpPr>
          <p:nvPr>
            <p:ph type="body" sz="quarter" idx="13"/>
          </p:nvPr>
        </p:nvSpPr>
        <p:spPr/>
        <p:txBody>
          <a:bodyPr/>
          <a:lstStyle/>
          <a:p>
            <a:endParaRPr lang="en-GB" dirty="0"/>
          </a:p>
        </p:txBody>
      </p:sp>
      <p:sp>
        <p:nvSpPr>
          <p:cNvPr id="3" name="Marcador de texto 2">
            <a:extLst>
              <a:ext uri="{FF2B5EF4-FFF2-40B4-BE49-F238E27FC236}">
                <a16:creationId xmlns:a16="http://schemas.microsoft.com/office/drawing/2014/main" id="{BDDA8CF3-FC80-55DD-04B1-C0D0F36FB0F0}"/>
              </a:ext>
            </a:extLst>
          </p:cNvPr>
          <p:cNvSpPr>
            <a:spLocks noGrp="1"/>
          </p:cNvSpPr>
          <p:nvPr>
            <p:ph type="body" sz="quarter" idx="22"/>
          </p:nvPr>
        </p:nvSpPr>
        <p:spPr>
          <a:xfrm>
            <a:off x="312398" y="2416672"/>
            <a:ext cx="1495137" cy="192681"/>
          </a:xfrm>
        </p:spPr>
        <p:txBody>
          <a:bodyPr/>
          <a:lstStyle/>
          <a:p>
            <a:endParaRPr lang="en-GB" dirty="0"/>
          </a:p>
        </p:txBody>
      </p:sp>
      <p:sp>
        <p:nvSpPr>
          <p:cNvPr id="4" name="Marcador de texto 3">
            <a:extLst>
              <a:ext uri="{FF2B5EF4-FFF2-40B4-BE49-F238E27FC236}">
                <a16:creationId xmlns:a16="http://schemas.microsoft.com/office/drawing/2014/main" id="{E7F0A36F-AA85-5E8F-D15E-AE263A9ACFBD}"/>
              </a:ext>
            </a:extLst>
          </p:cNvPr>
          <p:cNvSpPr>
            <a:spLocks noGrp="1"/>
          </p:cNvSpPr>
          <p:nvPr>
            <p:ph type="body" sz="quarter" idx="23"/>
          </p:nvPr>
        </p:nvSpPr>
        <p:spPr/>
        <p:txBody>
          <a:bodyPr/>
          <a:lstStyle/>
          <a:p>
            <a:endParaRPr lang="en-GB" dirty="0"/>
          </a:p>
        </p:txBody>
      </p:sp>
      <p:sp>
        <p:nvSpPr>
          <p:cNvPr id="5" name="Marcador de texto 4">
            <a:extLst>
              <a:ext uri="{FF2B5EF4-FFF2-40B4-BE49-F238E27FC236}">
                <a16:creationId xmlns:a16="http://schemas.microsoft.com/office/drawing/2014/main" id="{ACA80C11-3CF3-8A04-858B-264692DBB120}"/>
              </a:ext>
            </a:extLst>
          </p:cNvPr>
          <p:cNvSpPr>
            <a:spLocks noGrp="1"/>
          </p:cNvSpPr>
          <p:nvPr>
            <p:ph type="body" sz="quarter" idx="25"/>
          </p:nvPr>
        </p:nvSpPr>
        <p:spPr/>
        <p:txBody>
          <a:bodyPr/>
          <a:lstStyle/>
          <a:p>
            <a:endParaRPr lang="en-GB" dirty="0"/>
          </a:p>
        </p:txBody>
      </p:sp>
      <p:sp>
        <p:nvSpPr>
          <p:cNvPr id="6" name="Marcador de texto 5">
            <a:extLst>
              <a:ext uri="{FF2B5EF4-FFF2-40B4-BE49-F238E27FC236}">
                <a16:creationId xmlns:a16="http://schemas.microsoft.com/office/drawing/2014/main" id="{E2250AA3-5EF0-BB55-B702-627397EBF3AC}"/>
              </a:ext>
            </a:extLst>
          </p:cNvPr>
          <p:cNvSpPr>
            <a:spLocks noGrp="1"/>
          </p:cNvSpPr>
          <p:nvPr>
            <p:ph type="body" sz="quarter" idx="27"/>
          </p:nvPr>
        </p:nvSpPr>
        <p:spPr/>
        <p:txBody>
          <a:bodyPr/>
          <a:lstStyle/>
          <a:p>
            <a:endParaRPr lang="en-GB" dirty="0"/>
          </a:p>
        </p:txBody>
      </p:sp>
      <p:sp>
        <p:nvSpPr>
          <p:cNvPr id="7" name="Marcador de texto 6">
            <a:extLst>
              <a:ext uri="{FF2B5EF4-FFF2-40B4-BE49-F238E27FC236}">
                <a16:creationId xmlns:a16="http://schemas.microsoft.com/office/drawing/2014/main" id="{031F509C-8CD0-FF66-2C32-B48B6BB2B5D1}"/>
              </a:ext>
            </a:extLst>
          </p:cNvPr>
          <p:cNvSpPr>
            <a:spLocks noGrp="1"/>
          </p:cNvSpPr>
          <p:nvPr>
            <p:ph type="body" sz="quarter" idx="29"/>
          </p:nvPr>
        </p:nvSpPr>
        <p:spPr/>
        <p:txBody>
          <a:bodyPr/>
          <a:lstStyle/>
          <a:p>
            <a:endParaRPr lang="en-GB" dirty="0"/>
          </a:p>
        </p:txBody>
      </p:sp>
      <p:sp>
        <p:nvSpPr>
          <p:cNvPr id="8" name="Marcador de texto 7">
            <a:extLst>
              <a:ext uri="{FF2B5EF4-FFF2-40B4-BE49-F238E27FC236}">
                <a16:creationId xmlns:a16="http://schemas.microsoft.com/office/drawing/2014/main" id="{6B249BDD-2875-AD1D-9C43-478FA89ACC0A}"/>
              </a:ext>
            </a:extLst>
          </p:cNvPr>
          <p:cNvSpPr>
            <a:spLocks noGrp="1"/>
          </p:cNvSpPr>
          <p:nvPr>
            <p:ph type="body" sz="quarter" idx="11"/>
          </p:nvPr>
        </p:nvSpPr>
        <p:spPr/>
        <p:txBody>
          <a:bodyPr/>
          <a:lstStyle/>
          <a:p>
            <a:endParaRPr lang="en-GB"/>
          </a:p>
        </p:txBody>
      </p:sp>
      <p:sp>
        <p:nvSpPr>
          <p:cNvPr id="9" name="Marcador de texto 8">
            <a:extLst>
              <a:ext uri="{FF2B5EF4-FFF2-40B4-BE49-F238E27FC236}">
                <a16:creationId xmlns:a16="http://schemas.microsoft.com/office/drawing/2014/main" id="{6EB94464-DA5C-C058-3102-D16F087DCA96}"/>
              </a:ext>
            </a:extLst>
          </p:cNvPr>
          <p:cNvSpPr>
            <a:spLocks noGrp="1"/>
          </p:cNvSpPr>
          <p:nvPr>
            <p:ph type="body" sz="quarter" idx="30"/>
          </p:nvPr>
        </p:nvSpPr>
        <p:spPr>
          <a:xfrm>
            <a:off x="2054798" y="2416672"/>
            <a:ext cx="1495137" cy="192681"/>
          </a:xfrm>
        </p:spPr>
        <p:txBody>
          <a:bodyPr/>
          <a:lstStyle/>
          <a:p>
            <a:endParaRPr lang="en-GB" dirty="0"/>
          </a:p>
        </p:txBody>
      </p:sp>
      <p:sp>
        <p:nvSpPr>
          <p:cNvPr id="10" name="Marcador de texto 9">
            <a:extLst>
              <a:ext uri="{FF2B5EF4-FFF2-40B4-BE49-F238E27FC236}">
                <a16:creationId xmlns:a16="http://schemas.microsoft.com/office/drawing/2014/main" id="{26BBEFDB-4A0A-B005-D2C6-332A3F7916E9}"/>
              </a:ext>
            </a:extLst>
          </p:cNvPr>
          <p:cNvSpPr>
            <a:spLocks noGrp="1"/>
          </p:cNvSpPr>
          <p:nvPr>
            <p:ph type="body" sz="quarter" idx="31"/>
          </p:nvPr>
        </p:nvSpPr>
        <p:spPr>
          <a:xfrm>
            <a:off x="3811598" y="2416672"/>
            <a:ext cx="1495137" cy="192681"/>
          </a:xfrm>
        </p:spPr>
        <p:txBody>
          <a:bodyPr/>
          <a:lstStyle/>
          <a:p>
            <a:endParaRPr lang="en-GB" dirty="0"/>
          </a:p>
        </p:txBody>
      </p:sp>
      <p:sp>
        <p:nvSpPr>
          <p:cNvPr id="11" name="Marcador de texto 10">
            <a:extLst>
              <a:ext uri="{FF2B5EF4-FFF2-40B4-BE49-F238E27FC236}">
                <a16:creationId xmlns:a16="http://schemas.microsoft.com/office/drawing/2014/main" id="{A7452413-4921-1595-2094-073891183787}"/>
              </a:ext>
            </a:extLst>
          </p:cNvPr>
          <p:cNvSpPr>
            <a:spLocks noGrp="1"/>
          </p:cNvSpPr>
          <p:nvPr>
            <p:ph type="body" sz="quarter" idx="32"/>
          </p:nvPr>
        </p:nvSpPr>
        <p:spPr>
          <a:xfrm>
            <a:off x="5553998" y="2416672"/>
            <a:ext cx="1495137" cy="192681"/>
          </a:xfrm>
        </p:spPr>
        <p:txBody>
          <a:bodyPr/>
          <a:lstStyle/>
          <a:p>
            <a:endParaRPr lang="en-GB" dirty="0"/>
          </a:p>
        </p:txBody>
      </p:sp>
      <p:sp>
        <p:nvSpPr>
          <p:cNvPr id="12" name="Marcador de texto 11">
            <a:extLst>
              <a:ext uri="{FF2B5EF4-FFF2-40B4-BE49-F238E27FC236}">
                <a16:creationId xmlns:a16="http://schemas.microsoft.com/office/drawing/2014/main" id="{C3994A5D-4369-7070-779C-C5DAAB604633}"/>
              </a:ext>
            </a:extLst>
          </p:cNvPr>
          <p:cNvSpPr>
            <a:spLocks noGrp="1"/>
          </p:cNvSpPr>
          <p:nvPr>
            <p:ph type="body" sz="quarter" idx="33"/>
          </p:nvPr>
        </p:nvSpPr>
        <p:spPr>
          <a:xfrm>
            <a:off x="7310798" y="2416672"/>
            <a:ext cx="1495137" cy="192681"/>
          </a:xfrm>
        </p:spPr>
        <p:txBody>
          <a:bodyPr/>
          <a:lstStyle/>
          <a:p>
            <a:endParaRPr lang="en-GB" dirty="0"/>
          </a:p>
        </p:txBody>
      </p:sp>
      <p:sp>
        <p:nvSpPr>
          <p:cNvPr id="14" name="Elipse 13">
            <a:extLst>
              <a:ext uri="{FF2B5EF4-FFF2-40B4-BE49-F238E27FC236}">
                <a16:creationId xmlns:a16="http://schemas.microsoft.com/office/drawing/2014/main" id="{2DCE69BC-9AA9-86AA-00A8-F52EAAADA910}"/>
              </a:ext>
            </a:extLst>
          </p:cNvPr>
          <p:cNvSpPr/>
          <p:nvPr/>
        </p:nvSpPr>
        <p:spPr>
          <a:xfrm>
            <a:off x="326064" y="1531087"/>
            <a:ext cx="581248" cy="581248"/>
          </a:xfrm>
          <a:prstGeom prst="ellipse">
            <a:avLst/>
          </a:prstGeom>
          <a:solidFill>
            <a:schemeClr val="bg1"/>
          </a:solidFill>
          <a:ln w="19050">
            <a:solidFill>
              <a:srgbClr val="219772"/>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dirty="0">
              <a:latin typeface="DM Sans 14pt" pitchFamily="2" charset="77"/>
              <a:cs typeface="Arial" panose="020B0604020202020204" pitchFamily="34" charset="0"/>
            </a:endParaRPr>
          </a:p>
        </p:txBody>
      </p:sp>
      <p:sp>
        <p:nvSpPr>
          <p:cNvPr id="15" name="CuadroTexto 14">
            <a:extLst>
              <a:ext uri="{FF2B5EF4-FFF2-40B4-BE49-F238E27FC236}">
                <a16:creationId xmlns:a16="http://schemas.microsoft.com/office/drawing/2014/main" id="{3ADA3D99-851C-7B5F-D2D6-57BB61C357AA}"/>
              </a:ext>
            </a:extLst>
          </p:cNvPr>
          <p:cNvSpPr txBox="1"/>
          <p:nvPr/>
        </p:nvSpPr>
        <p:spPr>
          <a:xfrm>
            <a:off x="426308" y="1618735"/>
            <a:ext cx="364524" cy="430887"/>
          </a:xfrm>
          <a:prstGeom prst="rect">
            <a:avLst/>
          </a:prstGeom>
          <a:noFill/>
        </p:spPr>
        <p:txBody>
          <a:bodyPr wrap="square" rtlCol="0">
            <a:spAutoFit/>
          </a:bodyPr>
          <a:lstStyle/>
          <a:p>
            <a:pPr algn="ctr"/>
            <a:r>
              <a:rPr lang="es-ES" sz="2200" dirty="0">
                <a:solidFill>
                  <a:srgbClr val="219772"/>
                </a:solidFill>
                <a:latin typeface="DM Sans 14pt" pitchFamily="2" charset="77"/>
                <a:cs typeface="Arial" panose="020B0604020202020204" pitchFamily="34" charset="0"/>
              </a:rPr>
              <a:t>1</a:t>
            </a:r>
          </a:p>
        </p:txBody>
      </p:sp>
      <p:sp>
        <p:nvSpPr>
          <p:cNvPr id="18" name="Elipse 17">
            <a:extLst>
              <a:ext uri="{FF2B5EF4-FFF2-40B4-BE49-F238E27FC236}">
                <a16:creationId xmlns:a16="http://schemas.microsoft.com/office/drawing/2014/main" id="{E1C94827-E26D-A4FE-CF57-C45099759332}"/>
              </a:ext>
            </a:extLst>
          </p:cNvPr>
          <p:cNvSpPr/>
          <p:nvPr/>
        </p:nvSpPr>
        <p:spPr>
          <a:xfrm>
            <a:off x="2061056" y="1539598"/>
            <a:ext cx="581248" cy="581248"/>
          </a:xfrm>
          <a:prstGeom prst="ellipse">
            <a:avLst/>
          </a:prstGeom>
          <a:solidFill>
            <a:schemeClr val="bg1"/>
          </a:solidFill>
          <a:ln w="19050">
            <a:solidFill>
              <a:srgbClr val="219772"/>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dirty="0">
              <a:latin typeface="DM Sans 14pt" pitchFamily="2" charset="77"/>
              <a:cs typeface="Arial" panose="020B0604020202020204" pitchFamily="34" charset="0"/>
            </a:endParaRPr>
          </a:p>
        </p:txBody>
      </p:sp>
      <p:sp>
        <p:nvSpPr>
          <p:cNvPr id="19" name="CuadroTexto 18">
            <a:extLst>
              <a:ext uri="{FF2B5EF4-FFF2-40B4-BE49-F238E27FC236}">
                <a16:creationId xmlns:a16="http://schemas.microsoft.com/office/drawing/2014/main" id="{1FD0858B-88C9-8D39-D02C-38CBEA393B96}"/>
              </a:ext>
            </a:extLst>
          </p:cNvPr>
          <p:cNvSpPr txBox="1"/>
          <p:nvPr/>
        </p:nvSpPr>
        <p:spPr>
          <a:xfrm>
            <a:off x="2161300" y="1627246"/>
            <a:ext cx="364524" cy="430887"/>
          </a:xfrm>
          <a:prstGeom prst="rect">
            <a:avLst/>
          </a:prstGeom>
          <a:noFill/>
        </p:spPr>
        <p:txBody>
          <a:bodyPr wrap="square" rtlCol="0">
            <a:spAutoFit/>
          </a:bodyPr>
          <a:lstStyle/>
          <a:p>
            <a:pPr algn="ctr"/>
            <a:r>
              <a:rPr lang="es-ES" sz="2200" dirty="0">
                <a:solidFill>
                  <a:srgbClr val="219772"/>
                </a:solidFill>
                <a:latin typeface="DM Sans 14pt" pitchFamily="2" charset="77"/>
                <a:cs typeface="Arial" panose="020B0604020202020204" pitchFamily="34" charset="0"/>
              </a:rPr>
              <a:t>2</a:t>
            </a:r>
          </a:p>
        </p:txBody>
      </p:sp>
      <p:sp>
        <p:nvSpPr>
          <p:cNvPr id="20" name="Elipse 19">
            <a:extLst>
              <a:ext uri="{FF2B5EF4-FFF2-40B4-BE49-F238E27FC236}">
                <a16:creationId xmlns:a16="http://schemas.microsoft.com/office/drawing/2014/main" id="{B4D7FC24-A45B-2A8F-3AEF-B91F82469EAF}"/>
              </a:ext>
            </a:extLst>
          </p:cNvPr>
          <p:cNvSpPr/>
          <p:nvPr/>
        </p:nvSpPr>
        <p:spPr>
          <a:xfrm>
            <a:off x="3798416" y="1539598"/>
            <a:ext cx="581248" cy="581248"/>
          </a:xfrm>
          <a:prstGeom prst="ellipse">
            <a:avLst/>
          </a:prstGeom>
          <a:solidFill>
            <a:schemeClr val="bg1"/>
          </a:solidFill>
          <a:ln w="19050">
            <a:solidFill>
              <a:srgbClr val="219772"/>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dirty="0">
              <a:latin typeface="DM Sans 14pt" pitchFamily="2" charset="77"/>
              <a:cs typeface="Arial" panose="020B0604020202020204" pitchFamily="34" charset="0"/>
            </a:endParaRPr>
          </a:p>
        </p:txBody>
      </p:sp>
      <p:sp>
        <p:nvSpPr>
          <p:cNvPr id="21" name="CuadroTexto 20">
            <a:extLst>
              <a:ext uri="{FF2B5EF4-FFF2-40B4-BE49-F238E27FC236}">
                <a16:creationId xmlns:a16="http://schemas.microsoft.com/office/drawing/2014/main" id="{5DD70DED-EA12-A6EA-2E5E-EF2D3BE11B5B}"/>
              </a:ext>
            </a:extLst>
          </p:cNvPr>
          <p:cNvSpPr txBox="1"/>
          <p:nvPr/>
        </p:nvSpPr>
        <p:spPr>
          <a:xfrm>
            <a:off x="3898660" y="1627246"/>
            <a:ext cx="364524" cy="430887"/>
          </a:xfrm>
          <a:prstGeom prst="rect">
            <a:avLst/>
          </a:prstGeom>
          <a:noFill/>
        </p:spPr>
        <p:txBody>
          <a:bodyPr wrap="square" rtlCol="0">
            <a:spAutoFit/>
          </a:bodyPr>
          <a:lstStyle/>
          <a:p>
            <a:pPr algn="ctr"/>
            <a:r>
              <a:rPr lang="es-ES" sz="2200" dirty="0">
                <a:solidFill>
                  <a:srgbClr val="219772"/>
                </a:solidFill>
                <a:latin typeface="DM Sans 14pt" pitchFamily="2" charset="77"/>
                <a:cs typeface="Arial" panose="020B0604020202020204" pitchFamily="34" charset="0"/>
              </a:rPr>
              <a:t>3</a:t>
            </a:r>
          </a:p>
        </p:txBody>
      </p:sp>
      <p:sp>
        <p:nvSpPr>
          <p:cNvPr id="22" name="Elipse 21">
            <a:extLst>
              <a:ext uri="{FF2B5EF4-FFF2-40B4-BE49-F238E27FC236}">
                <a16:creationId xmlns:a16="http://schemas.microsoft.com/office/drawing/2014/main" id="{3C93C958-C14D-0B1F-E9CA-B6DEDDB67254}"/>
              </a:ext>
            </a:extLst>
          </p:cNvPr>
          <p:cNvSpPr/>
          <p:nvPr/>
        </p:nvSpPr>
        <p:spPr>
          <a:xfrm>
            <a:off x="5558636" y="1539598"/>
            <a:ext cx="581248" cy="581248"/>
          </a:xfrm>
          <a:prstGeom prst="ellipse">
            <a:avLst/>
          </a:prstGeom>
          <a:solidFill>
            <a:schemeClr val="bg1"/>
          </a:solidFill>
          <a:ln w="19050">
            <a:solidFill>
              <a:srgbClr val="219772"/>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dirty="0">
              <a:latin typeface="DM Sans 14pt" pitchFamily="2" charset="77"/>
              <a:cs typeface="Arial" panose="020B0604020202020204" pitchFamily="34" charset="0"/>
            </a:endParaRPr>
          </a:p>
        </p:txBody>
      </p:sp>
      <p:sp>
        <p:nvSpPr>
          <p:cNvPr id="23" name="CuadroTexto 22">
            <a:extLst>
              <a:ext uri="{FF2B5EF4-FFF2-40B4-BE49-F238E27FC236}">
                <a16:creationId xmlns:a16="http://schemas.microsoft.com/office/drawing/2014/main" id="{3F66FE57-AEF9-6F03-D152-6FACC6D100C3}"/>
              </a:ext>
            </a:extLst>
          </p:cNvPr>
          <p:cNvSpPr txBox="1"/>
          <p:nvPr/>
        </p:nvSpPr>
        <p:spPr>
          <a:xfrm>
            <a:off x="5658880" y="1627246"/>
            <a:ext cx="364524" cy="430887"/>
          </a:xfrm>
          <a:prstGeom prst="rect">
            <a:avLst/>
          </a:prstGeom>
          <a:noFill/>
        </p:spPr>
        <p:txBody>
          <a:bodyPr wrap="square" rtlCol="0">
            <a:spAutoFit/>
          </a:bodyPr>
          <a:lstStyle/>
          <a:p>
            <a:pPr algn="ctr"/>
            <a:r>
              <a:rPr lang="es-ES" sz="2200" dirty="0">
                <a:solidFill>
                  <a:srgbClr val="219772"/>
                </a:solidFill>
                <a:latin typeface="DM Sans 14pt" pitchFamily="2" charset="77"/>
                <a:cs typeface="Arial" panose="020B0604020202020204" pitchFamily="34" charset="0"/>
              </a:rPr>
              <a:t>4</a:t>
            </a:r>
          </a:p>
        </p:txBody>
      </p:sp>
      <p:sp>
        <p:nvSpPr>
          <p:cNvPr id="24" name="Elipse 23">
            <a:extLst>
              <a:ext uri="{FF2B5EF4-FFF2-40B4-BE49-F238E27FC236}">
                <a16:creationId xmlns:a16="http://schemas.microsoft.com/office/drawing/2014/main" id="{13860825-20DA-86B7-60EB-FFB8940666BD}"/>
              </a:ext>
            </a:extLst>
          </p:cNvPr>
          <p:cNvSpPr/>
          <p:nvPr/>
        </p:nvSpPr>
        <p:spPr>
          <a:xfrm>
            <a:off x="7311236" y="1539598"/>
            <a:ext cx="581248" cy="581248"/>
          </a:xfrm>
          <a:prstGeom prst="ellipse">
            <a:avLst/>
          </a:prstGeom>
          <a:solidFill>
            <a:schemeClr val="bg1"/>
          </a:solidFill>
          <a:ln w="19050">
            <a:solidFill>
              <a:srgbClr val="219772"/>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dirty="0">
              <a:latin typeface="DM Sans 14pt" pitchFamily="2" charset="77"/>
              <a:cs typeface="Arial" panose="020B0604020202020204" pitchFamily="34" charset="0"/>
            </a:endParaRPr>
          </a:p>
        </p:txBody>
      </p:sp>
      <p:sp>
        <p:nvSpPr>
          <p:cNvPr id="25" name="CuadroTexto 24">
            <a:extLst>
              <a:ext uri="{FF2B5EF4-FFF2-40B4-BE49-F238E27FC236}">
                <a16:creationId xmlns:a16="http://schemas.microsoft.com/office/drawing/2014/main" id="{00B5F9A3-1356-8BC8-682C-B765E4809161}"/>
              </a:ext>
            </a:extLst>
          </p:cNvPr>
          <p:cNvSpPr txBox="1"/>
          <p:nvPr/>
        </p:nvSpPr>
        <p:spPr>
          <a:xfrm>
            <a:off x="7411480" y="1627246"/>
            <a:ext cx="364524" cy="430887"/>
          </a:xfrm>
          <a:prstGeom prst="rect">
            <a:avLst/>
          </a:prstGeom>
          <a:noFill/>
        </p:spPr>
        <p:txBody>
          <a:bodyPr wrap="square" rtlCol="0">
            <a:spAutoFit/>
          </a:bodyPr>
          <a:lstStyle/>
          <a:p>
            <a:pPr algn="ctr"/>
            <a:r>
              <a:rPr lang="es-ES" sz="2200" dirty="0">
                <a:solidFill>
                  <a:srgbClr val="219772"/>
                </a:solidFill>
                <a:latin typeface="DM Sans 14pt" pitchFamily="2" charset="77"/>
                <a:cs typeface="Arial" panose="020B0604020202020204" pitchFamily="34" charset="0"/>
              </a:rPr>
              <a:t>5</a:t>
            </a:r>
          </a:p>
        </p:txBody>
      </p:sp>
    </p:spTree>
    <p:extLst>
      <p:ext uri="{BB962C8B-B14F-4D97-AF65-F5344CB8AC3E}">
        <p14:creationId xmlns:p14="http://schemas.microsoft.com/office/powerpoint/2010/main" val="10644050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E998AFB4-D7A2-E0EB-16BA-C1CB0A9DDD22}"/>
              </a:ext>
            </a:extLst>
          </p:cNvPr>
          <p:cNvSpPr>
            <a:spLocks noGrp="1"/>
          </p:cNvSpPr>
          <p:nvPr>
            <p:ph type="body" sz="quarter" idx="13"/>
          </p:nvPr>
        </p:nvSpPr>
        <p:spPr/>
        <p:txBody>
          <a:bodyPr/>
          <a:lstStyle/>
          <a:p>
            <a:endParaRPr lang="en-GB" dirty="0"/>
          </a:p>
        </p:txBody>
      </p:sp>
      <p:sp>
        <p:nvSpPr>
          <p:cNvPr id="3" name="Marcador de texto 2">
            <a:extLst>
              <a:ext uri="{FF2B5EF4-FFF2-40B4-BE49-F238E27FC236}">
                <a16:creationId xmlns:a16="http://schemas.microsoft.com/office/drawing/2014/main" id="{BDDA8CF3-FC80-55DD-04B1-C0D0F36FB0F0}"/>
              </a:ext>
            </a:extLst>
          </p:cNvPr>
          <p:cNvSpPr>
            <a:spLocks noGrp="1"/>
          </p:cNvSpPr>
          <p:nvPr>
            <p:ph type="body" sz="quarter" idx="22"/>
          </p:nvPr>
        </p:nvSpPr>
        <p:spPr>
          <a:xfrm>
            <a:off x="312398" y="2416672"/>
            <a:ext cx="1495137" cy="192681"/>
          </a:xfrm>
        </p:spPr>
        <p:txBody>
          <a:bodyPr/>
          <a:lstStyle/>
          <a:p>
            <a:endParaRPr lang="en-GB" dirty="0"/>
          </a:p>
        </p:txBody>
      </p:sp>
      <p:sp>
        <p:nvSpPr>
          <p:cNvPr id="4" name="Marcador de texto 3">
            <a:extLst>
              <a:ext uri="{FF2B5EF4-FFF2-40B4-BE49-F238E27FC236}">
                <a16:creationId xmlns:a16="http://schemas.microsoft.com/office/drawing/2014/main" id="{E7F0A36F-AA85-5E8F-D15E-AE263A9ACFBD}"/>
              </a:ext>
            </a:extLst>
          </p:cNvPr>
          <p:cNvSpPr>
            <a:spLocks noGrp="1"/>
          </p:cNvSpPr>
          <p:nvPr>
            <p:ph type="body" sz="quarter" idx="23"/>
          </p:nvPr>
        </p:nvSpPr>
        <p:spPr/>
        <p:txBody>
          <a:bodyPr/>
          <a:lstStyle/>
          <a:p>
            <a:endParaRPr lang="en-GB" dirty="0"/>
          </a:p>
        </p:txBody>
      </p:sp>
      <p:sp>
        <p:nvSpPr>
          <p:cNvPr id="5" name="Marcador de texto 4">
            <a:extLst>
              <a:ext uri="{FF2B5EF4-FFF2-40B4-BE49-F238E27FC236}">
                <a16:creationId xmlns:a16="http://schemas.microsoft.com/office/drawing/2014/main" id="{ACA80C11-3CF3-8A04-858B-264692DBB120}"/>
              </a:ext>
            </a:extLst>
          </p:cNvPr>
          <p:cNvSpPr>
            <a:spLocks noGrp="1"/>
          </p:cNvSpPr>
          <p:nvPr>
            <p:ph type="body" sz="quarter" idx="25"/>
          </p:nvPr>
        </p:nvSpPr>
        <p:spPr/>
        <p:txBody>
          <a:bodyPr/>
          <a:lstStyle/>
          <a:p>
            <a:endParaRPr lang="en-GB" dirty="0"/>
          </a:p>
        </p:txBody>
      </p:sp>
      <p:sp>
        <p:nvSpPr>
          <p:cNvPr id="6" name="Marcador de texto 5">
            <a:extLst>
              <a:ext uri="{FF2B5EF4-FFF2-40B4-BE49-F238E27FC236}">
                <a16:creationId xmlns:a16="http://schemas.microsoft.com/office/drawing/2014/main" id="{E2250AA3-5EF0-BB55-B702-627397EBF3AC}"/>
              </a:ext>
            </a:extLst>
          </p:cNvPr>
          <p:cNvSpPr>
            <a:spLocks noGrp="1"/>
          </p:cNvSpPr>
          <p:nvPr>
            <p:ph type="body" sz="quarter" idx="27"/>
          </p:nvPr>
        </p:nvSpPr>
        <p:spPr/>
        <p:txBody>
          <a:bodyPr/>
          <a:lstStyle/>
          <a:p>
            <a:endParaRPr lang="en-GB" dirty="0"/>
          </a:p>
        </p:txBody>
      </p:sp>
      <p:sp>
        <p:nvSpPr>
          <p:cNvPr id="7" name="Marcador de texto 6">
            <a:extLst>
              <a:ext uri="{FF2B5EF4-FFF2-40B4-BE49-F238E27FC236}">
                <a16:creationId xmlns:a16="http://schemas.microsoft.com/office/drawing/2014/main" id="{031F509C-8CD0-FF66-2C32-B48B6BB2B5D1}"/>
              </a:ext>
            </a:extLst>
          </p:cNvPr>
          <p:cNvSpPr>
            <a:spLocks noGrp="1"/>
          </p:cNvSpPr>
          <p:nvPr>
            <p:ph type="body" sz="quarter" idx="29"/>
          </p:nvPr>
        </p:nvSpPr>
        <p:spPr/>
        <p:txBody>
          <a:bodyPr/>
          <a:lstStyle/>
          <a:p>
            <a:endParaRPr lang="en-GB" dirty="0"/>
          </a:p>
        </p:txBody>
      </p:sp>
      <p:sp>
        <p:nvSpPr>
          <p:cNvPr id="8" name="Marcador de texto 7">
            <a:extLst>
              <a:ext uri="{FF2B5EF4-FFF2-40B4-BE49-F238E27FC236}">
                <a16:creationId xmlns:a16="http://schemas.microsoft.com/office/drawing/2014/main" id="{6B249BDD-2875-AD1D-9C43-478FA89ACC0A}"/>
              </a:ext>
            </a:extLst>
          </p:cNvPr>
          <p:cNvSpPr>
            <a:spLocks noGrp="1"/>
          </p:cNvSpPr>
          <p:nvPr>
            <p:ph type="body" sz="quarter" idx="11"/>
          </p:nvPr>
        </p:nvSpPr>
        <p:spPr/>
        <p:txBody>
          <a:bodyPr/>
          <a:lstStyle/>
          <a:p>
            <a:endParaRPr lang="en-GB"/>
          </a:p>
        </p:txBody>
      </p:sp>
      <p:sp>
        <p:nvSpPr>
          <p:cNvPr id="9" name="Marcador de texto 8">
            <a:extLst>
              <a:ext uri="{FF2B5EF4-FFF2-40B4-BE49-F238E27FC236}">
                <a16:creationId xmlns:a16="http://schemas.microsoft.com/office/drawing/2014/main" id="{6EB94464-DA5C-C058-3102-D16F087DCA96}"/>
              </a:ext>
            </a:extLst>
          </p:cNvPr>
          <p:cNvSpPr>
            <a:spLocks noGrp="1"/>
          </p:cNvSpPr>
          <p:nvPr>
            <p:ph type="body" sz="quarter" idx="30"/>
          </p:nvPr>
        </p:nvSpPr>
        <p:spPr>
          <a:xfrm>
            <a:off x="2054798" y="2416672"/>
            <a:ext cx="1495137" cy="192681"/>
          </a:xfrm>
        </p:spPr>
        <p:txBody>
          <a:bodyPr/>
          <a:lstStyle/>
          <a:p>
            <a:endParaRPr lang="en-GB" dirty="0"/>
          </a:p>
        </p:txBody>
      </p:sp>
      <p:sp>
        <p:nvSpPr>
          <p:cNvPr id="10" name="Marcador de texto 9">
            <a:extLst>
              <a:ext uri="{FF2B5EF4-FFF2-40B4-BE49-F238E27FC236}">
                <a16:creationId xmlns:a16="http://schemas.microsoft.com/office/drawing/2014/main" id="{26BBEFDB-4A0A-B005-D2C6-332A3F7916E9}"/>
              </a:ext>
            </a:extLst>
          </p:cNvPr>
          <p:cNvSpPr>
            <a:spLocks noGrp="1"/>
          </p:cNvSpPr>
          <p:nvPr>
            <p:ph type="body" sz="quarter" idx="31"/>
          </p:nvPr>
        </p:nvSpPr>
        <p:spPr>
          <a:xfrm>
            <a:off x="3811598" y="2416672"/>
            <a:ext cx="1495137" cy="192681"/>
          </a:xfrm>
        </p:spPr>
        <p:txBody>
          <a:bodyPr/>
          <a:lstStyle/>
          <a:p>
            <a:endParaRPr lang="en-GB" dirty="0"/>
          </a:p>
        </p:txBody>
      </p:sp>
      <p:sp>
        <p:nvSpPr>
          <p:cNvPr id="11" name="Marcador de texto 10">
            <a:extLst>
              <a:ext uri="{FF2B5EF4-FFF2-40B4-BE49-F238E27FC236}">
                <a16:creationId xmlns:a16="http://schemas.microsoft.com/office/drawing/2014/main" id="{A7452413-4921-1595-2094-073891183787}"/>
              </a:ext>
            </a:extLst>
          </p:cNvPr>
          <p:cNvSpPr>
            <a:spLocks noGrp="1"/>
          </p:cNvSpPr>
          <p:nvPr>
            <p:ph type="body" sz="quarter" idx="32"/>
          </p:nvPr>
        </p:nvSpPr>
        <p:spPr>
          <a:xfrm>
            <a:off x="5553998" y="2416672"/>
            <a:ext cx="1495137" cy="192681"/>
          </a:xfrm>
        </p:spPr>
        <p:txBody>
          <a:bodyPr/>
          <a:lstStyle/>
          <a:p>
            <a:endParaRPr lang="en-GB" dirty="0"/>
          </a:p>
        </p:txBody>
      </p:sp>
      <p:sp>
        <p:nvSpPr>
          <p:cNvPr id="12" name="Marcador de texto 11">
            <a:extLst>
              <a:ext uri="{FF2B5EF4-FFF2-40B4-BE49-F238E27FC236}">
                <a16:creationId xmlns:a16="http://schemas.microsoft.com/office/drawing/2014/main" id="{C3994A5D-4369-7070-779C-C5DAAB604633}"/>
              </a:ext>
            </a:extLst>
          </p:cNvPr>
          <p:cNvSpPr>
            <a:spLocks noGrp="1"/>
          </p:cNvSpPr>
          <p:nvPr>
            <p:ph type="body" sz="quarter" idx="33"/>
          </p:nvPr>
        </p:nvSpPr>
        <p:spPr>
          <a:xfrm>
            <a:off x="7310798" y="2416672"/>
            <a:ext cx="1495137" cy="192681"/>
          </a:xfrm>
        </p:spPr>
        <p:txBody>
          <a:bodyPr/>
          <a:lstStyle/>
          <a:p>
            <a:endParaRPr lang="en-GB" dirty="0"/>
          </a:p>
        </p:txBody>
      </p:sp>
      <p:sp>
        <p:nvSpPr>
          <p:cNvPr id="14" name="Elipse 13">
            <a:extLst>
              <a:ext uri="{FF2B5EF4-FFF2-40B4-BE49-F238E27FC236}">
                <a16:creationId xmlns:a16="http://schemas.microsoft.com/office/drawing/2014/main" id="{2DCE69BC-9AA9-86AA-00A8-F52EAAADA910}"/>
              </a:ext>
            </a:extLst>
          </p:cNvPr>
          <p:cNvSpPr/>
          <p:nvPr/>
        </p:nvSpPr>
        <p:spPr>
          <a:xfrm>
            <a:off x="326064" y="1531087"/>
            <a:ext cx="581248" cy="581248"/>
          </a:xfrm>
          <a:prstGeom prst="ellipse">
            <a:avLst/>
          </a:prstGeom>
          <a:solidFill>
            <a:schemeClr val="bg1"/>
          </a:solidFill>
          <a:ln w="19050">
            <a:solidFill>
              <a:srgbClr val="219772"/>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dirty="0">
              <a:latin typeface="DM Sans 14pt" pitchFamily="2" charset="77"/>
              <a:cs typeface="Arial" panose="020B0604020202020204" pitchFamily="34" charset="0"/>
            </a:endParaRPr>
          </a:p>
        </p:txBody>
      </p:sp>
      <p:sp>
        <p:nvSpPr>
          <p:cNvPr id="18" name="Elipse 17">
            <a:extLst>
              <a:ext uri="{FF2B5EF4-FFF2-40B4-BE49-F238E27FC236}">
                <a16:creationId xmlns:a16="http://schemas.microsoft.com/office/drawing/2014/main" id="{E1C94827-E26D-A4FE-CF57-C45099759332}"/>
              </a:ext>
            </a:extLst>
          </p:cNvPr>
          <p:cNvSpPr/>
          <p:nvPr/>
        </p:nvSpPr>
        <p:spPr>
          <a:xfrm>
            <a:off x="2061056" y="1539598"/>
            <a:ext cx="581248" cy="581248"/>
          </a:xfrm>
          <a:prstGeom prst="ellipse">
            <a:avLst/>
          </a:prstGeom>
          <a:solidFill>
            <a:schemeClr val="bg1"/>
          </a:solidFill>
          <a:ln w="19050">
            <a:solidFill>
              <a:srgbClr val="219772"/>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dirty="0">
              <a:latin typeface="DM Sans 14pt" pitchFamily="2" charset="77"/>
              <a:cs typeface="Arial" panose="020B0604020202020204" pitchFamily="34" charset="0"/>
            </a:endParaRPr>
          </a:p>
        </p:txBody>
      </p:sp>
      <p:sp>
        <p:nvSpPr>
          <p:cNvPr id="20" name="Elipse 19">
            <a:extLst>
              <a:ext uri="{FF2B5EF4-FFF2-40B4-BE49-F238E27FC236}">
                <a16:creationId xmlns:a16="http://schemas.microsoft.com/office/drawing/2014/main" id="{B4D7FC24-A45B-2A8F-3AEF-B91F82469EAF}"/>
              </a:ext>
            </a:extLst>
          </p:cNvPr>
          <p:cNvSpPr/>
          <p:nvPr/>
        </p:nvSpPr>
        <p:spPr>
          <a:xfrm>
            <a:off x="3798416" y="1539598"/>
            <a:ext cx="581248" cy="581248"/>
          </a:xfrm>
          <a:prstGeom prst="ellipse">
            <a:avLst/>
          </a:prstGeom>
          <a:solidFill>
            <a:schemeClr val="bg1"/>
          </a:solidFill>
          <a:ln w="19050">
            <a:solidFill>
              <a:srgbClr val="219772"/>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dirty="0">
              <a:latin typeface="DM Sans 14pt" pitchFamily="2" charset="77"/>
              <a:cs typeface="Arial" panose="020B0604020202020204" pitchFamily="34" charset="0"/>
            </a:endParaRPr>
          </a:p>
        </p:txBody>
      </p:sp>
      <p:sp>
        <p:nvSpPr>
          <p:cNvPr id="22" name="Elipse 21">
            <a:extLst>
              <a:ext uri="{FF2B5EF4-FFF2-40B4-BE49-F238E27FC236}">
                <a16:creationId xmlns:a16="http://schemas.microsoft.com/office/drawing/2014/main" id="{3C93C958-C14D-0B1F-E9CA-B6DEDDB67254}"/>
              </a:ext>
            </a:extLst>
          </p:cNvPr>
          <p:cNvSpPr/>
          <p:nvPr/>
        </p:nvSpPr>
        <p:spPr>
          <a:xfrm>
            <a:off x="5558636" y="1539598"/>
            <a:ext cx="581248" cy="581248"/>
          </a:xfrm>
          <a:prstGeom prst="ellipse">
            <a:avLst/>
          </a:prstGeom>
          <a:solidFill>
            <a:schemeClr val="bg1"/>
          </a:solidFill>
          <a:ln w="19050">
            <a:solidFill>
              <a:srgbClr val="219772"/>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dirty="0">
              <a:latin typeface="DM Sans 14pt" pitchFamily="2" charset="77"/>
              <a:cs typeface="Arial" panose="020B0604020202020204" pitchFamily="34" charset="0"/>
            </a:endParaRPr>
          </a:p>
        </p:txBody>
      </p:sp>
      <p:sp>
        <p:nvSpPr>
          <p:cNvPr id="24" name="Elipse 23">
            <a:extLst>
              <a:ext uri="{FF2B5EF4-FFF2-40B4-BE49-F238E27FC236}">
                <a16:creationId xmlns:a16="http://schemas.microsoft.com/office/drawing/2014/main" id="{13860825-20DA-86B7-60EB-FFB8940666BD}"/>
              </a:ext>
            </a:extLst>
          </p:cNvPr>
          <p:cNvSpPr/>
          <p:nvPr/>
        </p:nvSpPr>
        <p:spPr>
          <a:xfrm>
            <a:off x="7311236" y="1539598"/>
            <a:ext cx="581248" cy="581248"/>
          </a:xfrm>
          <a:prstGeom prst="ellipse">
            <a:avLst/>
          </a:prstGeom>
          <a:solidFill>
            <a:schemeClr val="bg1"/>
          </a:solidFill>
          <a:ln w="19050">
            <a:solidFill>
              <a:srgbClr val="219772"/>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dirty="0">
              <a:latin typeface="DM Sans 14pt" pitchFamily="2" charset="77"/>
              <a:cs typeface="Arial" panose="020B0604020202020204" pitchFamily="34" charset="0"/>
            </a:endParaRPr>
          </a:p>
        </p:txBody>
      </p:sp>
      <p:pic>
        <p:nvPicPr>
          <p:cNvPr id="16" name="Gráfico 15" descr="Bombilla con relleno sólido">
            <a:extLst>
              <a:ext uri="{FF2B5EF4-FFF2-40B4-BE49-F238E27FC236}">
                <a16:creationId xmlns:a16="http://schemas.microsoft.com/office/drawing/2014/main" id="{C737E411-5CF7-C673-AA08-84F93A46EE4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71133" y="1661468"/>
            <a:ext cx="353929" cy="353929"/>
          </a:xfrm>
          <a:prstGeom prst="rect">
            <a:avLst/>
          </a:prstGeom>
        </p:spPr>
      </p:pic>
      <p:pic>
        <p:nvPicPr>
          <p:cNvPr id="26" name="Gráfico 25" descr="Hoja con relleno sólido">
            <a:extLst>
              <a:ext uri="{FF2B5EF4-FFF2-40B4-BE49-F238E27FC236}">
                <a16:creationId xmlns:a16="http://schemas.microsoft.com/office/drawing/2014/main" id="{5C46D589-6B88-D758-9D31-60D9E01BA09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21606" y="1661676"/>
            <a:ext cx="329215" cy="329215"/>
          </a:xfrm>
          <a:prstGeom prst="rect">
            <a:avLst/>
          </a:prstGeom>
        </p:spPr>
      </p:pic>
      <p:pic>
        <p:nvPicPr>
          <p:cNvPr id="15" name="Gráfico 14" descr="Mapa con marcador">
            <a:extLst>
              <a:ext uri="{FF2B5EF4-FFF2-40B4-BE49-F238E27FC236}">
                <a16:creationId xmlns:a16="http://schemas.microsoft.com/office/drawing/2014/main" id="{FE50510E-254E-AF8C-A950-F0E76EAEF89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flipH="1">
            <a:off x="443668" y="1630783"/>
            <a:ext cx="353929" cy="353929"/>
          </a:xfrm>
          <a:prstGeom prst="rect">
            <a:avLst/>
          </a:prstGeom>
        </p:spPr>
      </p:pic>
      <p:pic>
        <p:nvPicPr>
          <p:cNvPr id="19" name="Gráfico 18" descr="Mundo">
            <a:extLst>
              <a:ext uri="{FF2B5EF4-FFF2-40B4-BE49-F238E27FC236}">
                <a16:creationId xmlns:a16="http://schemas.microsoft.com/office/drawing/2014/main" id="{9FF84D35-D06A-ED12-DC82-03D146460BB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154333" y="1643057"/>
            <a:ext cx="389017" cy="389017"/>
          </a:xfrm>
          <a:prstGeom prst="rect">
            <a:avLst/>
          </a:prstGeom>
        </p:spPr>
      </p:pic>
      <p:pic>
        <p:nvPicPr>
          <p:cNvPr id="21" name="Gráfico 20" descr="Niño con globo">
            <a:extLst>
              <a:ext uri="{FF2B5EF4-FFF2-40B4-BE49-F238E27FC236}">
                <a16:creationId xmlns:a16="http://schemas.microsoft.com/office/drawing/2014/main" id="{AAAC0919-B240-7C91-8842-E4FED2B9FED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385534" y="1596173"/>
            <a:ext cx="457200" cy="457200"/>
          </a:xfrm>
          <a:prstGeom prst="rect">
            <a:avLst/>
          </a:prstGeom>
        </p:spPr>
      </p:pic>
    </p:spTree>
    <p:extLst>
      <p:ext uri="{BB962C8B-B14F-4D97-AF65-F5344CB8AC3E}">
        <p14:creationId xmlns:p14="http://schemas.microsoft.com/office/powerpoint/2010/main" val="19915637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Elipse 26">
            <a:extLst>
              <a:ext uri="{FF2B5EF4-FFF2-40B4-BE49-F238E27FC236}">
                <a16:creationId xmlns:a16="http://schemas.microsoft.com/office/drawing/2014/main" id="{A79B1378-89E8-9195-4905-C2E0A0666E35}"/>
              </a:ext>
            </a:extLst>
          </p:cNvPr>
          <p:cNvSpPr/>
          <p:nvPr/>
        </p:nvSpPr>
        <p:spPr>
          <a:xfrm>
            <a:off x="326064" y="1034901"/>
            <a:ext cx="581248" cy="581248"/>
          </a:xfrm>
          <a:prstGeom prst="ellipse">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dirty="0">
              <a:latin typeface="DM Sans 14pt" pitchFamily="2" charset="77"/>
            </a:endParaRPr>
          </a:p>
        </p:txBody>
      </p:sp>
      <p:sp>
        <p:nvSpPr>
          <p:cNvPr id="28" name="Elipse 27">
            <a:extLst>
              <a:ext uri="{FF2B5EF4-FFF2-40B4-BE49-F238E27FC236}">
                <a16:creationId xmlns:a16="http://schemas.microsoft.com/office/drawing/2014/main" id="{07F2C512-3177-2411-2D1F-8057A8837832}"/>
              </a:ext>
            </a:extLst>
          </p:cNvPr>
          <p:cNvSpPr/>
          <p:nvPr/>
        </p:nvSpPr>
        <p:spPr>
          <a:xfrm>
            <a:off x="326064" y="1893571"/>
            <a:ext cx="581248" cy="581248"/>
          </a:xfrm>
          <a:prstGeom prst="ellipse">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dirty="0">
              <a:latin typeface="DM Sans 14pt" pitchFamily="2" charset="77"/>
            </a:endParaRPr>
          </a:p>
        </p:txBody>
      </p:sp>
      <p:sp>
        <p:nvSpPr>
          <p:cNvPr id="29" name="Elipse 28">
            <a:extLst>
              <a:ext uri="{FF2B5EF4-FFF2-40B4-BE49-F238E27FC236}">
                <a16:creationId xmlns:a16="http://schemas.microsoft.com/office/drawing/2014/main" id="{E0A70DEF-533A-71EF-FF32-7CFB8A488AE2}"/>
              </a:ext>
            </a:extLst>
          </p:cNvPr>
          <p:cNvSpPr/>
          <p:nvPr/>
        </p:nvSpPr>
        <p:spPr>
          <a:xfrm>
            <a:off x="326064" y="2757667"/>
            <a:ext cx="581248" cy="581248"/>
          </a:xfrm>
          <a:prstGeom prst="ellipse">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dirty="0">
              <a:latin typeface="DM Sans 14pt" pitchFamily="2" charset="77"/>
            </a:endParaRPr>
          </a:p>
        </p:txBody>
      </p:sp>
      <p:sp>
        <p:nvSpPr>
          <p:cNvPr id="30" name="Elipse 29">
            <a:extLst>
              <a:ext uri="{FF2B5EF4-FFF2-40B4-BE49-F238E27FC236}">
                <a16:creationId xmlns:a16="http://schemas.microsoft.com/office/drawing/2014/main" id="{45A6A98F-333E-0D7B-9E52-E7CB4570E9FC}"/>
              </a:ext>
            </a:extLst>
          </p:cNvPr>
          <p:cNvSpPr/>
          <p:nvPr/>
        </p:nvSpPr>
        <p:spPr>
          <a:xfrm>
            <a:off x="326064" y="3616672"/>
            <a:ext cx="581248" cy="581248"/>
          </a:xfrm>
          <a:prstGeom prst="ellipse">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dirty="0">
              <a:latin typeface="DM Sans 14pt" pitchFamily="2" charset="77"/>
            </a:endParaRPr>
          </a:p>
        </p:txBody>
      </p:sp>
      <p:sp>
        <p:nvSpPr>
          <p:cNvPr id="31" name="Elipse 30">
            <a:extLst>
              <a:ext uri="{FF2B5EF4-FFF2-40B4-BE49-F238E27FC236}">
                <a16:creationId xmlns:a16="http://schemas.microsoft.com/office/drawing/2014/main" id="{84447E15-BE00-A526-5F8E-16FD39626A23}"/>
              </a:ext>
            </a:extLst>
          </p:cNvPr>
          <p:cNvSpPr/>
          <p:nvPr/>
        </p:nvSpPr>
        <p:spPr>
          <a:xfrm>
            <a:off x="4830384" y="1034901"/>
            <a:ext cx="581248" cy="581248"/>
          </a:xfrm>
          <a:prstGeom prst="ellipse">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dirty="0">
              <a:latin typeface="DM Sans 14pt" pitchFamily="2" charset="77"/>
            </a:endParaRPr>
          </a:p>
        </p:txBody>
      </p:sp>
      <p:sp>
        <p:nvSpPr>
          <p:cNvPr id="32" name="Elipse 31">
            <a:extLst>
              <a:ext uri="{FF2B5EF4-FFF2-40B4-BE49-F238E27FC236}">
                <a16:creationId xmlns:a16="http://schemas.microsoft.com/office/drawing/2014/main" id="{C64568AC-63A5-D5AF-0D4C-508F1B995D55}"/>
              </a:ext>
            </a:extLst>
          </p:cNvPr>
          <p:cNvSpPr/>
          <p:nvPr/>
        </p:nvSpPr>
        <p:spPr>
          <a:xfrm>
            <a:off x="4830384" y="1893571"/>
            <a:ext cx="581248" cy="581248"/>
          </a:xfrm>
          <a:prstGeom prst="ellipse">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dirty="0">
              <a:latin typeface="DM Sans 14pt" pitchFamily="2" charset="77"/>
            </a:endParaRPr>
          </a:p>
        </p:txBody>
      </p:sp>
      <p:sp>
        <p:nvSpPr>
          <p:cNvPr id="33" name="Elipse 32">
            <a:extLst>
              <a:ext uri="{FF2B5EF4-FFF2-40B4-BE49-F238E27FC236}">
                <a16:creationId xmlns:a16="http://schemas.microsoft.com/office/drawing/2014/main" id="{6859A6E4-7D00-0B2D-C0DE-730E6126D122}"/>
              </a:ext>
            </a:extLst>
          </p:cNvPr>
          <p:cNvSpPr/>
          <p:nvPr/>
        </p:nvSpPr>
        <p:spPr>
          <a:xfrm>
            <a:off x="4830384" y="2757667"/>
            <a:ext cx="581248" cy="581248"/>
          </a:xfrm>
          <a:prstGeom prst="ellipse">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dirty="0">
              <a:latin typeface="DM Sans 14pt" pitchFamily="2" charset="77"/>
            </a:endParaRPr>
          </a:p>
        </p:txBody>
      </p:sp>
      <p:sp>
        <p:nvSpPr>
          <p:cNvPr id="34" name="Elipse 33">
            <a:extLst>
              <a:ext uri="{FF2B5EF4-FFF2-40B4-BE49-F238E27FC236}">
                <a16:creationId xmlns:a16="http://schemas.microsoft.com/office/drawing/2014/main" id="{50F93621-C740-8188-0200-E621A5E9D67F}"/>
              </a:ext>
            </a:extLst>
          </p:cNvPr>
          <p:cNvSpPr/>
          <p:nvPr/>
        </p:nvSpPr>
        <p:spPr>
          <a:xfrm>
            <a:off x="4830384" y="3616672"/>
            <a:ext cx="581248" cy="581248"/>
          </a:xfrm>
          <a:prstGeom prst="ellipse">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dirty="0">
              <a:latin typeface="DM Sans 14pt" pitchFamily="2" charset="77"/>
            </a:endParaRPr>
          </a:p>
        </p:txBody>
      </p:sp>
      <p:sp>
        <p:nvSpPr>
          <p:cNvPr id="2" name="Marcador de texto 1">
            <a:extLst>
              <a:ext uri="{FF2B5EF4-FFF2-40B4-BE49-F238E27FC236}">
                <a16:creationId xmlns:a16="http://schemas.microsoft.com/office/drawing/2014/main" id="{2ABE113B-8988-7A30-57D6-8CDD49337CA7}"/>
              </a:ext>
            </a:extLst>
          </p:cNvPr>
          <p:cNvSpPr>
            <a:spLocks noGrp="1"/>
          </p:cNvSpPr>
          <p:nvPr>
            <p:ph type="body" sz="quarter" idx="13"/>
          </p:nvPr>
        </p:nvSpPr>
        <p:spPr/>
        <p:txBody>
          <a:bodyPr/>
          <a:lstStyle/>
          <a:p>
            <a:endParaRPr lang="es-ES" dirty="0"/>
          </a:p>
        </p:txBody>
      </p:sp>
      <p:sp>
        <p:nvSpPr>
          <p:cNvPr id="3" name="Marcador de texto 2">
            <a:extLst>
              <a:ext uri="{FF2B5EF4-FFF2-40B4-BE49-F238E27FC236}">
                <a16:creationId xmlns:a16="http://schemas.microsoft.com/office/drawing/2014/main" id="{C9DBF702-ED8F-78A8-C262-C712284D4889}"/>
              </a:ext>
            </a:extLst>
          </p:cNvPr>
          <p:cNvSpPr>
            <a:spLocks noGrp="1"/>
          </p:cNvSpPr>
          <p:nvPr>
            <p:ph type="body" sz="quarter" idx="16"/>
          </p:nvPr>
        </p:nvSpPr>
        <p:spPr>
          <a:xfrm>
            <a:off x="1027813" y="1264606"/>
            <a:ext cx="3260651" cy="192681"/>
          </a:xfrm>
        </p:spPr>
        <p:txBody>
          <a:bodyPr/>
          <a:lstStyle/>
          <a:p>
            <a:endParaRPr lang="es-ES" dirty="0"/>
          </a:p>
        </p:txBody>
      </p:sp>
      <p:sp>
        <p:nvSpPr>
          <p:cNvPr id="4" name="Marcador de texto 3">
            <a:extLst>
              <a:ext uri="{FF2B5EF4-FFF2-40B4-BE49-F238E27FC236}">
                <a16:creationId xmlns:a16="http://schemas.microsoft.com/office/drawing/2014/main" id="{67AE112E-4DBA-6470-870F-0B070A176345}"/>
              </a:ext>
            </a:extLst>
          </p:cNvPr>
          <p:cNvSpPr>
            <a:spLocks noGrp="1"/>
          </p:cNvSpPr>
          <p:nvPr>
            <p:ph type="body" sz="quarter" idx="17"/>
          </p:nvPr>
        </p:nvSpPr>
        <p:spPr/>
        <p:txBody>
          <a:bodyPr/>
          <a:lstStyle/>
          <a:p>
            <a:endParaRPr lang="es-ES" dirty="0"/>
          </a:p>
        </p:txBody>
      </p:sp>
      <p:sp>
        <p:nvSpPr>
          <p:cNvPr id="5" name="Marcador de texto 4">
            <a:extLst>
              <a:ext uri="{FF2B5EF4-FFF2-40B4-BE49-F238E27FC236}">
                <a16:creationId xmlns:a16="http://schemas.microsoft.com/office/drawing/2014/main" id="{E2E5C10B-5727-F256-901E-65F162AB154B}"/>
              </a:ext>
            </a:extLst>
          </p:cNvPr>
          <p:cNvSpPr>
            <a:spLocks noGrp="1"/>
          </p:cNvSpPr>
          <p:nvPr>
            <p:ph type="body" sz="quarter" idx="18"/>
          </p:nvPr>
        </p:nvSpPr>
        <p:spPr>
          <a:xfrm>
            <a:off x="1027813" y="2123276"/>
            <a:ext cx="3260651" cy="192681"/>
          </a:xfrm>
        </p:spPr>
        <p:txBody>
          <a:bodyPr/>
          <a:lstStyle/>
          <a:p>
            <a:endParaRPr lang="es-ES" dirty="0"/>
          </a:p>
        </p:txBody>
      </p:sp>
      <p:sp>
        <p:nvSpPr>
          <p:cNvPr id="6" name="Marcador de texto 5">
            <a:extLst>
              <a:ext uri="{FF2B5EF4-FFF2-40B4-BE49-F238E27FC236}">
                <a16:creationId xmlns:a16="http://schemas.microsoft.com/office/drawing/2014/main" id="{74FD4D4E-B1E0-2E5D-9209-CC466EABE3BD}"/>
              </a:ext>
            </a:extLst>
          </p:cNvPr>
          <p:cNvSpPr>
            <a:spLocks noGrp="1"/>
          </p:cNvSpPr>
          <p:nvPr>
            <p:ph type="body" sz="quarter" idx="19"/>
          </p:nvPr>
        </p:nvSpPr>
        <p:spPr/>
        <p:txBody>
          <a:bodyPr/>
          <a:lstStyle/>
          <a:p>
            <a:endParaRPr lang="es-ES" dirty="0"/>
          </a:p>
        </p:txBody>
      </p:sp>
      <p:sp>
        <p:nvSpPr>
          <p:cNvPr id="7" name="Marcador de texto 6">
            <a:extLst>
              <a:ext uri="{FF2B5EF4-FFF2-40B4-BE49-F238E27FC236}">
                <a16:creationId xmlns:a16="http://schemas.microsoft.com/office/drawing/2014/main" id="{ACA08609-B0C7-2AD1-3742-A9FBAF148E23}"/>
              </a:ext>
            </a:extLst>
          </p:cNvPr>
          <p:cNvSpPr>
            <a:spLocks noGrp="1"/>
          </p:cNvSpPr>
          <p:nvPr>
            <p:ph type="body" sz="quarter" idx="20"/>
          </p:nvPr>
        </p:nvSpPr>
        <p:spPr>
          <a:xfrm>
            <a:off x="1027813" y="2987372"/>
            <a:ext cx="3260651" cy="192681"/>
          </a:xfrm>
        </p:spPr>
        <p:txBody>
          <a:bodyPr/>
          <a:lstStyle/>
          <a:p>
            <a:endParaRPr lang="es-ES" dirty="0"/>
          </a:p>
        </p:txBody>
      </p:sp>
      <p:sp>
        <p:nvSpPr>
          <p:cNvPr id="8" name="Marcador de texto 7">
            <a:extLst>
              <a:ext uri="{FF2B5EF4-FFF2-40B4-BE49-F238E27FC236}">
                <a16:creationId xmlns:a16="http://schemas.microsoft.com/office/drawing/2014/main" id="{DCF76DD6-A090-0114-5AD4-380BB5FAA590}"/>
              </a:ext>
            </a:extLst>
          </p:cNvPr>
          <p:cNvSpPr>
            <a:spLocks noGrp="1"/>
          </p:cNvSpPr>
          <p:nvPr>
            <p:ph type="body" sz="quarter" idx="21"/>
          </p:nvPr>
        </p:nvSpPr>
        <p:spPr/>
        <p:txBody>
          <a:bodyPr/>
          <a:lstStyle/>
          <a:p>
            <a:endParaRPr lang="es-ES" dirty="0"/>
          </a:p>
        </p:txBody>
      </p:sp>
      <p:sp>
        <p:nvSpPr>
          <p:cNvPr id="9" name="Marcador de texto 8">
            <a:extLst>
              <a:ext uri="{FF2B5EF4-FFF2-40B4-BE49-F238E27FC236}">
                <a16:creationId xmlns:a16="http://schemas.microsoft.com/office/drawing/2014/main" id="{4B405305-6438-2FF4-E648-06C0FC2D289D}"/>
              </a:ext>
            </a:extLst>
          </p:cNvPr>
          <p:cNvSpPr>
            <a:spLocks noGrp="1"/>
          </p:cNvSpPr>
          <p:nvPr>
            <p:ph type="body" sz="quarter" idx="22"/>
          </p:nvPr>
        </p:nvSpPr>
        <p:spPr>
          <a:xfrm>
            <a:off x="1027813" y="3846377"/>
            <a:ext cx="3260651" cy="192681"/>
          </a:xfrm>
        </p:spPr>
        <p:txBody>
          <a:bodyPr/>
          <a:lstStyle/>
          <a:p>
            <a:endParaRPr lang="es-ES" dirty="0"/>
          </a:p>
        </p:txBody>
      </p:sp>
      <p:sp>
        <p:nvSpPr>
          <p:cNvPr id="10" name="Marcador de texto 9">
            <a:extLst>
              <a:ext uri="{FF2B5EF4-FFF2-40B4-BE49-F238E27FC236}">
                <a16:creationId xmlns:a16="http://schemas.microsoft.com/office/drawing/2014/main" id="{5A1A6B4C-2D05-2F51-5B4F-5CC26031EEF1}"/>
              </a:ext>
            </a:extLst>
          </p:cNvPr>
          <p:cNvSpPr>
            <a:spLocks noGrp="1"/>
          </p:cNvSpPr>
          <p:nvPr>
            <p:ph type="body" sz="quarter" idx="23"/>
          </p:nvPr>
        </p:nvSpPr>
        <p:spPr/>
        <p:txBody>
          <a:bodyPr/>
          <a:lstStyle/>
          <a:p>
            <a:endParaRPr lang="es-ES" dirty="0"/>
          </a:p>
        </p:txBody>
      </p:sp>
      <p:sp>
        <p:nvSpPr>
          <p:cNvPr id="11" name="Marcador de texto 10">
            <a:extLst>
              <a:ext uri="{FF2B5EF4-FFF2-40B4-BE49-F238E27FC236}">
                <a16:creationId xmlns:a16="http://schemas.microsoft.com/office/drawing/2014/main" id="{5FF8A6A5-7ACA-05C6-8786-3F6C2142562B}"/>
              </a:ext>
            </a:extLst>
          </p:cNvPr>
          <p:cNvSpPr>
            <a:spLocks noGrp="1"/>
          </p:cNvSpPr>
          <p:nvPr>
            <p:ph type="body" sz="quarter" idx="24"/>
          </p:nvPr>
        </p:nvSpPr>
        <p:spPr>
          <a:xfrm>
            <a:off x="5532133" y="1264606"/>
            <a:ext cx="3260651" cy="192681"/>
          </a:xfrm>
        </p:spPr>
        <p:txBody>
          <a:bodyPr/>
          <a:lstStyle/>
          <a:p>
            <a:endParaRPr lang="es-ES" dirty="0"/>
          </a:p>
        </p:txBody>
      </p:sp>
      <p:sp>
        <p:nvSpPr>
          <p:cNvPr id="12" name="Marcador de texto 11">
            <a:extLst>
              <a:ext uri="{FF2B5EF4-FFF2-40B4-BE49-F238E27FC236}">
                <a16:creationId xmlns:a16="http://schemas.microsoft.com/office/drawing/2014/main" id="{5880ACAD-59EF-4BA2-3AE0-04CE53689A5A}"/>
              </a:ext>
            </a:extLst>
          </p:cNvPr>
          <p:cNvSpPr>
            <a:spLocks noGrp="1"/>
          </p:cNvSpPr>
          <p:nvPr>
            <p:ph type="body" sz="quarter" idx="25"/>
          </p:nvPr>
        </p:nvSpPr>
        <p:spPr/>
        <p:txBody>
          <a:bodyPr/>
          <a:lstStyle/>
          <a:p>
            <a:endParaRPr lang="es-ES" dirty="0"/>
          </a:p>
        </p:txBody>
      </p:sp>
      <p:sp>
        <p:nvSpPr>
          <p:cNvPr id="13" name="Marcador de texto 12">
            <a:extLst>
              <a:ext uri="{FF2B5EF4-FFF2-40B4-BE49-F238E27FC236}">
                <a16:creationId xmlns:a16="http://schemas.microsoft.com/office/drawing/2014/main" id="{3C8F8B66-517E-1119-83DE-BB94C40271AA}"/>
              </a:ext>
            </a:extLst>
          </p:cNvPr>
          <p:cNvSpPr>
            <a:spLocks noGrp="1"/>
          </p:cNvSpPr>
          <p:nvPr>
            <p:ph type="body" sz="quarter" idx="26"/>
          </p:nvPr>
        </p:nvSpPr>
        <p:spPr>
          <a:xfrm>
            <a:off x="5532133" y="2123276"/>
            <a:ext cx="3260651" cy="192681"/>
          </a:xfrm>
        </p:spPr>
        <p:txBody>
          <a:bodyPr/>
          <a:lstStyle/>
          <a:p>
            <a:endParaRPr lang="es-ES" dirty="0"/>
          </a:p>
        </p:txBody>
      </p:sp>
      <p:sp>
        <p:nvSpPr>
          <p:cNvPr id="14" name="Marcador de texto 13">
            <a:extLst>
              <a:ext uri="{FF2B5EF4-FFF2-40B4-BE49-F238E27FC236}">
                <a16:creationId xmlns:a16="http://schemas.microsoft.com/office/drawing/2014/main" id="{8ABBE8A5-3126-CD8C-4050-18ACD0A3C933}"/>
              </a:ext>
            </a:extLst>
          </p:cNvPr>
          <p:cNvSpPr>
            <a:spLocks noGrp="1"/>
          </p:cNvSpPr>
          <p:nvPr>
            <p:ph type="body" sz="quarter" idx="27"/>
          </p:nvPr>
        </p:nvSpPr>
        <p:spPr/>
        <p:txBody>
          <a:bodyPr/>
          <a:lstStyle/>
          <a:p>
            <a:endParaRPr lang="es-ES" dirty="0"/>
          </a:p>
        </p:txBody>
      </p:sp>
      <p:sp>
        <p:nvSpPr>
          <p:cNvPr id="15" name="Marcador de texto 14">
            <a:extLst>
              <a:ext uri="{FF2B5EF4-FFF2-40B4-BE49-F238E27FC236}">
                <a16:creationId xmlns:a16="http://schemas.microsoft.com/office/drawing/2014/main" id="{6CA9392E-4281-4910-ECFE-D71BE42CDE0E}"/>
              </a:ext>
            </a:extLst>
          </p:cNvPr>
          <p:cNvSpPr>
            <a:spLocks noGrp="1"/>
          </p:cNvSpPr>
          <p:nvPr>
            <p:ph type="body" sz="quarter" idx="28"/>
          </p:nvPr>
        </p:nvSpPr>
        <p:spPr>
          <a:xfrm>
            <a:off x="5532133" y="2987372"/>
            <a:ext cx="3260651" cy="192681"/>
          </a:xfrm>
        </p:spPr>
        <p:txBody>
          <a:bodyPr/>
          <a:lstStyle/>
          <a:p>
            <a:endParaRPr lang="es-ES" dirty="0"/>
          </a:p>
        </p:txBody>
      </p:sp>
      <p:sp>
        <p:nvSpPr>
          <p:cNvPr id="16" name="Marcador de texto 15">
            <a:extLst>
              <a:ext uri="{FF2B5EF4-FFF2-40B4-BE49-F238E27FC236}">
                <a16:creationId xmlns:a16="http://schemas.microsoft.com/office/drawing/2014/main" id="{C407AF06-81D1-A822-8FDD-4C525A006C20}"/>
              </a:ext>
            </a:extLst>
          </p:cNvPr>
          <p:cNvSpPr>
            <a:spLocks noGrp="1"/>
          </p:cNvSpPr>
          <p:nvPr>
            <p:ph type="body" sz="quarter" idx="29"/>
          </p:nvPr>
        </p:nvSpPr>
        <p:spPr/>
        <p:txBody>
          <a:bodyPr/>
          <a:lstStyle/>
          <a:p>
            <a:endParaRPr lang="es-ES" dirty="0"/>
          </a:p>
        </p:txBody>
      </p:sp>
      <p:sp>
        <p:nvSpPr>
          <p:cNvPr id="17" name="Marcador de texto 16">
            <a:extLst>
              <a:ext uri="{FF2B5EF4-FFF2-40B4-BE49-F238E27FC236}">
                <a16:creationId xmlns:a16="http://schemas.microsoft.com/office/drawing/2014/main" id="{38177A19-84D8-FA0F-CB21-D2C219FAD903}"/>
              </a:ext>
            </a:extLst>
          </p:cNvPr>
          <p:cNvSpPr>
            <a:spLocks noGrp="1"/>
          </p:cNvSpPr>
          <p:nvPr>
            <p:ph type="body" sz="quarter" idx="30"/>
          </p:nvPr>
        </p:nvSpPr>
        <p:spPr>
          <a:xfrm>
            <a:off x="5532133" y="3846377"/>
            <a:ext cx="3260651" cy="192681"/>
          </a:xfrm>
        </p:spPr>
        <p:txBody>
          <a:bodyPr/>
          <a:lstStyle/>
          <a:p>
            <a:endParaRPr lang="es-ES" dirty="0"/>
          </a:p>
        </p:txBody>
      </p:sp>
      <p:sp>
        <p:nvSpPr>
          <p:cNvPr id="18" name="Marcador de texto 17">
            <a:extLst>
              <a:ext uri="{FF2B5EF4-FFF2-40B4-BE49-F238E27FC236}">
                <a16:creationId xmlns:a16="http://schemas.microsoft.com/office/drawing/2014/main" id="{E594345F-B73B-CB16-51D7-50C4B7C90F90}"/>
              </a:ext>
            </a:extLst>
          </p:cNvPr>
          <p:cNvSpPr>
            <a:spLocks noGrp="1"/>
          </p:cNvSpPr>
          <p:nvPr>
            <p:ph type="body" sz="quarter" idx="11"/>
          </p:nvPr>
        </p:nvSpPr>
        <p:spPr/>
        <p:txBody>
          <a:bodyPr/>
          <a:lstStyle/>
          <a:p>
            <a:endParaRPr lang="es-ES" dirty="0"/>
          </a:p>
        </p:txBody>
      </p:sp>
      <p:pic>
        <p:nvPicPr>
          <p:cNvPr id="19" name="Gráfico 18" descr="Gráfico de barras con tendencia alcista con relleno sólido">
            <a:extLst>
              <a:ext uri="{FF2B5EF4-FFF2-40B4-BE49-F238E27FC236}">
                <a16:creationId xmlns:a16="http://schemas.microsoft.com/office/drawing/2014/main" id="{7C8191DA-6DB6-7BDD-9A33-635E3138812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3295" y="2025307"/>
            <a:ext cx="285532" cy="285532"/>
          </a:xfrm>
          <a:prstGeom prst="rect">
            <a:avLst/>
          </a:prstGeom>
        </p:spPr>
      </p:pic>
      <p:pic>
        <p:nvPicPr>
          <p:cNvPr id="20" name="Gráfico 19" descr="Marca de verificación con relleno sólido">
            <a:extLst>
              <a:ext uri="{FF2B5EF4-FFF2-40B4-BE49-F238E27FC236}">
                <a16:creationId xmlns:a16="http://schemas.microsoft.com/office/drawing/2014/main" id="{D7E516D3-9CF7-58E8-73AC-1DB16609727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04387" y="2928818"/>
            <a:ext cx="251432" cy="251432"/>
          </a:xfrm>
          <a:prstGeom prst="rect">
            <a:avLst/>
          </a:prstGeom>
        </p:spPr>
      </p:pic>
      <p:pic>
        <p:nvPicPr>
          <p:cNvPr id="21" name="Gráfico 20" descr="Cerrar con relleno sólido">
            <a:extLst>
              <a:ext uri="{FF2B5EF4-FFF2-40B4-BE49-F238E27FC236}">
                <a16:creationId xmlns:a16="http://schemas.microsoft.com/office/drawing/2014/main" id="{2E554FD1-BE0C-08AD-7F54-E1FC43048C2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92030" y="3787612"/>
            <a:ext cx="251432" cy="251432"/>
          </a:xfrm>
          <a:prstGeom prst="rect">
            <a:avLst/>
          </a:prstGeom>
        </p:spPr>
      </p:pic>
      <p:pic>
        <p:nvPicPr>
          <p:cNvPr id="23" name="Gráfico 22" descr="Calendario con relleno sólido">
            <a:extLst>
              <a:ext uri="{FF2B5EF4-FFF2-40B4-BE49-F238E27FC236}">
                <a16:creationId xmlns:a16="http://schemas.microsoft.com/office/drawing/2014/main" id="{89194D7F-2EE7-1315-3E44-25D7AD8F96B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959184" y="2019170"/>
            <a:ext cx="328655" cy="328655"/>
          </a:xfrm>
          <a:prstGeom prst="rect">
            <a:avLst/>
          </a:prstGeom>
        </p:spPr>
      </p:pic>
      <p:pic>
        <p:nvPicPr>
          <p:cNvPr id="24" name="Gráfico 23" descr="Globo terráqueo: Europa y África con relleno sólido">
            <a:extLst>
              <a:ext uri="{FF2B5EF4-FFF2-40B4-BE49-F238E27FC236}">
                <a16:creationId xmlns:a16="http://schemas.microsoft.com/office/drawing/2014/main" id="{40E4B163-6828-239E-1BCA-BFFA8D424FC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948716" y="2871052"/>
            <a:ext cx="349593" cy="349593"/>
          </a:xfrm>
          <a:prstGeom prst="rect">
            <a:avLst/>
          </a:prstGeom>
        </p:spPr>
      </p:pic>
      <p:pic>
        <p:nvPicPr>
          <p:cNvPr id="35" name="Gráfico 34" descr="Bombilla con relleno sólido">
            <a:extLst>
              <a:ext uri="{FF2B5EF4-FFF2-40B4-BE49-F238E27FC236}">
                <a16:creationId xmlns:a16="http://schemas.microsoft.com/office/drawing/2014/main" id="{9353DFC5-6D35-53EF-85DF-AB165C2A2B5F}"/>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946184" y="1148560"/>
            <a:ext cx="353929" cy="353929"/>
          </a:xfrm>
          <a:prstGeom prst="rect">
            <a:avLst/>
          </a:prstGeom>
        </p:spPr>
      </p:pic>
      <p:pic>
        <p:nvPicPr>
          <p:cNvPr id="36" name="Gráfico 35" descr="Mapa con marcador">
            <a:extLst>
              <a:ext uri="{FF2B5EF4-FFF2-40B4-BE49-F238E27FC236}">
                <a16:creationId xmlns:a16="http://schemas.microsoft.com/office/drawing/2014/main" id="{1BE8C11C-3541-6497-A826-FFD1C49536FF}"/>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flipH="1">
            <a:off x="464293" y="1152123"/>
            <a:ext cx="314599" cy="314599"/>
          </a:xfrm>
          <a:prstGeom prst="rect">
            <a:avLst/>
          </a:prstGeom>
        </p:spPr>
      </p:pic>
      <p:pic>
        <p:nvPicPr>
          <p:cNvPr id="37" name="Gráfico 36" descr="Mundo">
            <a:extLst>
              <a:ext uri="{FF2B5EF4-FFF2-40B4-BE49-F238E27FC236}">
                <a16:creationId xmlns:a16="http://schemas.microsoft.com/office/drawing/2014/main" id="{90121FD2-9780-2663-4277-A772EA7A9A83}"/>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4955865" y="3743516"/>
            <a:ext cx="329746" cy="329746"/>
          </a:xfrm>
          <a:prstGeom prst="rect">
            <a:avLst/>
          </a:prstGeom>
        </p:spPr>
      </p:pic>
    </p:spTree>
    <p:extLst>
      <p:ext uri="{BB962C8B-B14F-4D97-AF65-F5344CB8AC3E}">
        <p14:creationId xmlns:p14="http://schemas.microsoft.com/office/powerpoint/2010/main" val="19666077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CF558BA-16C9-7544-77C6-CB3A60131121}"/>
              </a:ext>
            </a:extLst>
          </p:cNvPr>
          <p:cNvSpPr>
            <a:spLocks noGrp="1"/>
          </p:cNvSpPr>
          <p:nvPr>
            <p:ph type="body" sz="quarter" idx="11"/>
          </p:nvPr>
        </p:nvSpPr>
        <p:spPr/>
        <p:txBody>
          <a:bodyPr/>
          <a:lstStyle/>
          <a:p>
            <a:endParaRPr lang="en-GB" dirty="0"/>
          </a:p>
        </p:txBody>
      </p:sp>
      <p:grpSp>
        <p:nvGrpSpPr>
          <p:cNvPr id="3" name="Grupo 2">
            <a:extLst>
              <a:ext uri="{FF2B5EF4-FFF2-40B4-BE49-F238E27FC236}">
                <a16:creationId xmlns:a16="http://schemas.microsoft.com/office/drawing/2014/main" id="{C5E53F88-1335-FC76-1E60-40A53599B69D}"/>
              </a:ext>
            </a:extLst>
          </p:cNvPr>
          <p:cNvGrpSpPr/>
          <p:nvPr/>
        </p:nvGrpSpPr>
        <p:grpSpPr>
          <a:xfrm>
            <a:off x="703136" y="2235327"/>
            <a:ext cx="1682114" cy="672845"/>
            <a:chOff x="1890" y="519658"/>
            <a:chExt cx="1682114" cy="672845"/>
          </a:xfrm>
        </p:grpSpPr>
        <p:sp>
          <p:nvSpPr>
            <p:cNvPr id="16" name="Cheurón 15">
              <a:extLst>
                <a:ext uri="{FF2B5EF4-FFF2-40B4-BE49-F238E27FC236}">
                  <a16:creationId xmlns:a16="http://schemas.microsoft.com/office/drawing/2014/main" id="{D5B27B15-60E4-0716-5E63-AC7D0D3165B3}"/>
                </a:ext>
              </a:extLst>
            </p:cNvPr>
            <p:cNvSpPr/>
            <p:nvPr/>
          </p:nvSpPr>
          <p:spPr>
            <a:xfrm>
              <a:off x="1890" y="519658"/>
              <a:ext cx="1682114" cy="672845"/>
            </a:xfrm>
            <a:prstGeom prst="chevron">
              <a:avLst/>
            </a:prstGeom>
          </p:spPr>
          <p:style>
            <a:lnRef idx="2">
              <a:schemeClr val="lt1">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fontRef>
          </p:style>
        </p:sp>
        <p:sp>
          <p:nvSpPr>
            <p:cNvPr id="17" name="Cheurón 4">
              <a:extLst>
                <a:ext uri="{FF2B5EF4-FFF2-40B4-BE49-F238E27FC236}">
                  <a16:creationId xmlns:a16="http://schemas.microsoft.com/office/drawing/2014/main" id="{0501A2A7-FF3B-71D8-A8A4-83F1A4219BD8}"/>
                </a:ext>
              </a:extLst>
            </p:cNvPr>
            <p:cNvSpPr txBox="1"/>
            <p:nvPr/>
          </p:nvSpPr>
          <p:spPr>
            <a:xfrm>
              <a:off x="338313" y="519658"/>
              <a:ext cx="1009269" cy="67284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s-ES" sz="1200" b="0" i="0" kern="1200" dirty="0" err="1">
                  <a:latin typeface="DM Sans 14pt" pitchFamily="2" charset="77"/>
                </a:rPr>
                <a:t>Step</a:t>
              </a:r>
              <a:r>
                <a:rPr lang="es-ES" sz="1200" b="0" i="0" kern="1200" dirty="0">
                  <a:latin typeface="DM Sans 14pt" pitchFamily="2" charset="77"/>
                </a:rPr>
                <a:t> 1</a:t>
              </a:r>
            </a:p>
          </p:txBody>
        </p:sp>
      </p:grpSp>
      <p:grpSp>
        <p:nvGrpSpPr>
          <p:cNvPr id="4" name="Grupo 3">
            <a:extLst>
              <a:ext uri="{FF2B5EF4-FFF2-40B4-BE49-F238E27FC236}">
                <a16:creationId xmlns:a16="http://schemas.microsoft.com/office/drawing/2014/main" id="{034BF5FF-BB14-809F-2A9A-7ACE101CA89F}"/>
              </a:ext>
            </a:extLst>
          </p:cNvPr>
          <p:cNvGrpSpPr/>
          <p:nvPr/>
        </p:nvGrpSpPr>
        <p:grpSpPr>
          <a:xfrm>
            <a:off x="2217039" y="2235327"/>
            <a:ext cx="1682114" cy="672845"/>
            <a:chOff x="1515793" y="519658"/>
            <a:chExt cx="1682114" cy="672845"/>
          </a:xfrm>
        </p:grpSpPr>
        <p:sp>
          <p:nvSpPr>
            <p:cNvPr id="14" name="Cheurón 13">
              <a:extLst>
                <a:ext uri="{FF2B5EF4-FFF2-40B4-BE49-F238E27FC236}">
                  <a16:creationId xmlns:a16="http://schemas.microsoft.com/office/drawing/2014/main" id="{00630B4B-91DF-7956-10F8-82C04648C863}"/>
                </a:ext>
              </a:extLst>
            </p:cNvPr>
            <p:cNvSpPr/>
            <p:nvPr/>
          </p:nvSpPr>
          <p:spPr>
            <a:xfrm>
              <a:off x="1515793" y="519658"/>
              <a:ext cx="1682114" cy="672845"/>
            </a:xfrm>
            <a:prstGeom prst="chevron">
              <a:avLst/>
            </a:prstGeom>
          </p:spPr>
          <p:style>
            <a:lnRef idx="2">
              <a:schemeClr val="lt1">
                <a:hueOff val="0"/>
                <a:satOff val="0"/>
                <a:lumOff val="0"/>
                <a:alphaOff val="0"/>
              </a:schemeClr>
            </a:lnRef>
            <a:fillRef idx="1">
              <a:schemeClr val="accent2">
                <a:shade val="80000"/>
                <a:hueOff val="4952"/>
                <a:satOff val="-18254"/>
                <a:lumOff val="9810"/>
                <a:alphaOff val="0"/>
              </a:schemeClr>
            </a:fillRef>
            <a:effectRef idx="0">
              <a:schemeClr val="accent2">
                <a:shade val="80000"/>
                <a:hueOff val="4952"/>
                <a:satOff val="-18254"/>
                <a:lumOff val="9810"/>
                <a:alphaOff val="0"/>
              </a:schemeClr>
            </a:effectRef>
            <a:fontRef idx="minor">
              <a:schemeClr val="lt1"/>
            </a:fontRef>
          </p:style>
        </p:sp>
        <p:sp>
          <p:nvSpPr>
            <p:cNvPr id="15" name="Cheurón 6">
              <a:extLst>
                <a:ext uri="{FF2B5EF4-FFF2-40B4-BE49-F238E27FC236}">
                  <a16:creationId xmlns:a16="http://schemas.microsoft.com/office/drawing/2014/main" id="{2158D663-1BE4-BE28-E9EE-653A837B98A4}"/>
                </a:ext>
              </a:extLst>
            </p:cNvPr>
            <p:cNvSpPr txBox="1"/>
            <p:nvPr/>
          </p:nvSpPr>
          <p:spPr>
            <a:xfrm>
              <a:off x="1852216" y="519658"/>
              <a:ext cx="1009269" cy="67284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s-ES" sz="1200" b="0" i="0" kern="1200" dirty="0" err="1">
                  <a:latin typeface="DM Sans 14pt" pitchFamily="2" charset="77"/>
                </a:rPr>
                <a:t>Step</a:t>
              </a:r>
              <a:r>
                <a:rPr lang="es-ES" sz="1200" b="0" i="0" kern="1200" dirty="0">
                  <a:latin typeface="DM Sans 14pt" pitchFamily="2" charset="77"/>
                </a:rPr>
                <a:t> 2</a:t>
              </a:r>
            </a:p>
          </p:txBody>
        </p:sp>
      </p:grpSp>
      <p:grpSp>
        <p:nvGrpSpPr>
          <p:cNvPr id="5" name="Grupo 4">
            <a:extLst>
              <a:ext uri="{FF2B5EF4-FFF2-40B4-BE49-F238E27FC236}">
                <a16:creationId xmlns:a16="http://schemas.microsoft.com/office/drawing/2014/main" id="{EC1E6E7F-AC5C-03EF-7FDF-8755975A430C}"/>
              </a:ext>
            </a:extLst>
          </p:cNvPr>
          <p:cNvGrpSpPr/>
          <p:nvPr/>
        </p:nvGrpSpPr>
        <p:grpSpPr>
          <a:xfrm>
            <a:off x="3730942" y="2235327"/>
            <a:ext cx="1682114" cy="672845"/>
            <a:chOff x="3029696" y="519658"/>
            <a:chExt cx="1682114" cy="672845"/>
          </a:xfrm>
        </p:grpSpPr>
        <p:sp>
          <p:nvSpPr>
            <p:cNvPr id="12" name="Cheurón 11">
              <a:extLst>
                <a:ext uri="{FF2B5EF4-FFF2-40B4-BE49-F238E27FC236}">
                  <a16:creationId xmlns:a16="http://schemas.microsoft.com/office/drawing/2014/main" id="{25F36EEA-9A57-899A-63C9-7F20C0314F2A}"/>
                </a:ext>
              </a:extLst>
            </p:cNvPr>
            <p:cNvSpPr/>
            <p:nvPr/>
          </p:nvSpPr>
          <p:spPr>
            <a:xfrm>
              <a:off x="3029696" y="519658"/>
              <a:ext cx="1682114" cy="672845"/>
            </a:xfrm>
            <a:prstGeom prst="chevron">
              <a:avLst/>
            </a:prstGeom>
          </p:spPr>
          <p:style>
            <a:lnRef idx="2">
              <a:schemeClr val="lt1">
                <a:hueOff val="0"/>
                <a:satOff val="0"/>
                <a:lumOff val="0"/>
                <a:alphaOff val="0"/>
              </a:schemeClr>
            </a:lnRef>
            <a:fillRef idx="1">
              <a:schemeClr val="accent2">
                <a:shade val="80000"/>
                <a:hueOff val="9905"/>
                <a:satOff val="-36509"/>
                <a:lumOff val="19620"/>
                <a:alphaOff val="0"/>
              </a:schemeClr>
            </a:fillRef>
            <a:effectRef idx="0">
              <a:schemeClr val="accent2">
                <a:shade val="80000"/>
                <a:hueOff val="9905"/>
                <a:satOff val="-36509"/>
                <a:lumOff val="19620"/>
                <a:alphaOff val="0"/>
              </a:schemeClr>
            </a:effectRef>
            <a:fontRef idx="minor">
              <a:schemeClr val="lt1"/>
            </a:fontRef>
          </p:style>
        </p:sp>
        <p:sp>
          <p:nvSpPr>
            <p:cNvPr id="13" name="Cheurón 8">
              <a:extLst>
                <a:ext uri="{FF2B5EF4-FFF2-40B4-BE49-F238E27FC236}">
                  <a16:creationId xmlns:a16="http://schemas.microsoft.com/office/drawing/2014/main" id="{D1176703-0DEC-ABCD-F152-CE253E8455D1}"/>
                </a:ext>
              </a:extLst>
            </p:cNvPr>
            <p:cNvSpPr txBox="1"/>
            <p:nvPr/>
          </p:nvSpPr>
          <p:spPr>
            <a:xfrm>
              <a:off x="3366119" y="519658"/>
              <a:ext cx="1009269" cy="67284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s-ES" sz="1200" b="0" i="0" kern="1200" dirty="0" err="1">
                  <a:latin typeface="DM Sans 14pt" pitchFamily="2" charset="77"/>
                </a:rPr>
                <a:t>Step</a:t>
              </a:r>
              <a:r>
                <a:rPr lang="es-ES" sz="1200" b="0" i="0" kern="1200" dirty="0">
                  <a:latin typeface="DM Sans 14pt" pitchFamily="2" charset="77"/>
                </a:rPr>
                <a:t> 3</a:t>
              </a:r>
            </a:p>
          </p:txBody>
        </p:sp>
      </p:grpSp>
      <p:grpSp>
        <p:nvGrpSpPr>
          <p:cNvPr id="6" name="Grupo 5">
            <a:extLst>
              <a:ext uri="{FF2B5EF4-FFF2-40B4-BE49-F238E27FC236}">
                <a16:creationId xmlns:a16="http://schemas.microsoft.com/office/drawing/2014/main" id="{A2682740-A5C6-1325-96F8-0248DE0386AA}"/>
              </a:ext>
            </a:extLst>
          </p:cNvPr>
          <p:cNvGrpSpPr/>
          <p:nvPr/>
        </p:nvGrpSpPr>
        <p:grpSpPr>
          <a:xfrm>
            <a:off x="5244845" y="2235327"/>
            <a:ext cx="1682114" cy="672845"/>
            <a:chOff x="4543599" y="519658"/>
            <a:chExt cx="1682114" cy="672845"/>
          </a:xfrm>
        </p:grpSpPr>
        <p:sp>
          <p:nvSpPr>
            <p:cNvPr id="10" name="Cheurón 9">
              <a:extLst>
                <a:ext uri="{FF2B5EF4-FFF2-40B4-BE49-F238E27FC236}">
                  <a16:creationId xmlns:a16="http://schemas.microsoft.com/office/drawing/2014/main" id="{060D323C-161B-4658-B7F7-A56A89B2EAE8}"/>
                </a:ext>
              </a:extLst>
            </p:cNvPr>
            <p:cNvSpPr/>
            <p:nvPr/>
          </p:nvSpPr>
          <p:spPr>
            <a:xfrm>
              <a:off x="4543599" y="519658"/>
              <a:ext cx="1682114" cy="672845"/>
            </a:xfrm>
            <a:prstGeom prst="chevron">
              <a:avLst/>
            </a:prstGeom>
          </p:spPr>
          <p:style>
            <a:lnRef idx="2">
              <a:schemeClr val="lt1">
                <a:hueOff val="0"/>
                <a:satOff val="0"/>
                <a:lumOff val="0"/>
                <a:alphaOff val="0"/>
              </a:schemeClr>
            </a:lnRef>
            <a:fillRef idx="1">
              <a:schemeClr val="accent2">
                <a:shade val="80000"/>
                <a:hueOff val="14857"/>
                <a:satOff val="-54763"/>
                <a:lumOff val="29430"/>
                <a:alphaOff val="0"/>
              </a:schemeClr>
            </a:fillRef>
            <a:effectRef idx="0">
              <a:schemeClr val="accent2">
                <a:shade val="80000"/>
                <a:hueOff val="14857"/>
                <a:satOff val="-54763"/>
                <a:lumOff val="29430"/>
                <a:alphaOff val="0"/>
              </a:schemeClr>
            </a:effectRef>
            <a:fontRef idx="minor">
              <a:schemeClr val="lt1"/>
            </a:fontRef>
          </p:style>
        </p:sp>
        <p:sp>
          <p:nvSpPr>
            <p:cNvPr id="11" name="Cheurón 10">
              <a:extLst>
                <a:ext uri="{FF2B5EF4-FFF2-40B4-BE49-F238E27FC236}">
                  <a16:creationId xmlns:a16="http://schemas.microsoft.com/office/drawing/2014/main" id="{B65278AC-B462-16A4-8D99-892046E05C23}"/>
                </a:ext>
              </a:extLst>
            </p:cNvPr>
            <p:cNvSpPr txBox="1"/>
            <p:nvPr/>
          </p:nvSpPr>
          <p:spPr>
            <a:xfrm>
              <a:off x="4880022" y="519658"/>
              <a:ext cx="1009269" cy="67284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s-ES" sz="1200" b="0" i="0" kern="1200" dirty="0">
                  <a:latin typeface="DM Sans 14pt" pitchFamily="2" charset="77"/>
                </a:rPr>
                <a:t>Step 4</a:t>
              </a:r>
            </a:p>
          </p:txBody>
        </p:sp>
      </p:grpSp>
      <p:grpSp>
        <p:nvGrpSpPr>
          <p:cNvPr id="7" name="Grupo 6">
            <a:extLst>
              <a:ext uri="{FF2B5EF4-FFF2-40B4-BE49-F238E27FC236}">
                <a16:creationId xmlns:a16="http://schemas.microsoft.com/office/drawing/2014/main" id="{148F3567-0DF0-38ED-5426-B49124774F25}"/>
              </a:ext>
            </a:extLst>
          </p:cNvPr>
          <p:cNvGrpSpPr/>
          <p:nvPr/>
        </p:nvGrpSpPr>
        <p:grpSpPr>
          <a:xfrm>
            <a:off x="6758749" y="2235327"/>
            <a:ext cx="1682114" cy="672845"/>
            <a:chOff x="6057503" y="519658"/>
            <a:chExt cx="1682114" cy="672845"/>
          </a:xfrm>
        </p:grpSpPr>
        <p:sp>
          <p:nvSpPr>
            <p:cNvPr id="8" name="Cheurón 7">
              <a:extLst>
                <a:ext uri="{FF2B5EF4-FFF2-40B4-BE49-F238E27FC236}">
                  <a16:creationId xmlns:a16="http://schemas.microsoft.com/office/drawing/2014/main" id="{EE7F7C39-BBF5-F84A-CBE1-B5308AC35F38}"/>
                </a:ext>
              </a:extLst>
            </p:cNvPr>
            <p:cNvSpPr/>
            <p:nvPr/>
          </p:nvSpPr>
          <p:spPr>
            <a:xfrm>
              <a:off x="6057503" y="519658"/>
              <a:ext cx="1682114" cy="672845"/>
            </a:xfrm>
            <a:prstGeom prst="chevron">
              <a:avLst/>
            </a:prstGeom>
          </p:spPr>
          <p:style>
            <a:lnRef idx="2">
              <a:schemeClr val="lt1">
                <a:hueOff val="0"/>
                <a:satOff val="0"/>
                <a:lumOff val="0"/>
                <a:alphaOff val="0"/>
              </a:schemeClr>
            </a:lnRef>
            <a:fillRef idx="1">
              <a:schemeClr val="accent2">
                <a:shade val="80000"/>
                <a:hueOff val="19809"/>
                <a:satOff val="-73017"/>
                <a:lumOff val="39240"/>
                <a:alphaOff val="0"/>
              </a:schemeClr>
            </a:fillRef>
            <a:effectRef idx="0">
              <a:schemeClr val="accent2">
                <a:shade val="80000"/>
                <a:hueOff val="19809"/>
                <a:satOff val="-73017"/>
                <a:lumOff val="39240"/>
                <a:alphaOff val="0"/>
              </a:schemeClr>
            </a:effectRef>
            <a:fontRef idx="minor">
              <a:schemeClr val="lt1"/>
            </a:fontRef>
          </p:style>
        </p:sp>
        <p:sp>
          <p:nvSpPr>
            <p:cNvPr id="9" name="Cheurón 12">
              <a:extLst>
                <a:ext uri="{FF2B5EF4-FFF2-40B4-BE49-F238E27FC236}">
                  <a16:creationId xmlns:a16="http://schemas.microsoft.com/office/drawing/2014/main" id="{37B3DE12-EF19-3DE9-2054-9DE8FA481808}"/>
                </a:ext>
              </a:extLst>
            </p:cNvPr>
            <p:cNvSpPr txBox="1"/>
            <p:nvPr/>
          </p:nvSpPr>
          <p:spPr>
            <a:xfrm>
              <a:off x="6393926" y="519658"/>
              <a:ext cx="1009269" cy="67284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s-ES" sz="1200" b="0" i="0" kern="1200" dirty="0">
                  <a:latin typeface="DM Sans 14pt" pitchFamily="2" charset="77"/>
                </a:rPr>
                <a:t>Step 5</a:t>
              </a:r>
            </a:p>
          </p:txBody>
        </p:sp>
      </p:grpSp>
    </p:spTree>
    <p:extLst>
      <p:ext uri="{BB962C8B-B14F-4D97-AF65-F5344CB8AC3E}">
        <p14:creationId xmlns:p14="http://schemas.microsoft.com/office/powerpoint/2010/main" val="3840702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texto 5">
            <a:extLst>
              <a:ext uri="{FF2B5EF4-FFF2-40B4-BE49-F238E27FC236}">
                <a16:creationId xmlns:a16="http://schemas.microsoft.com/office/drawing/2014/main" id="{C90A71A4-92A0-E34F-0139-247C22A3FF58}"/>
              </a:ext>
            </a:extLst>
          </p:cNvPr>
          <p:cNvSpPr>
            <a:spLocks noGrp="1"/>
          </p:cNvSpPr>
          <p:nvPr>
            <p:ph type="body" sz="quarter" idx="11"/>
          </p:nvPr>
        </p:nvSpPr>
        <p:spPr/>
        <p:txBody>
          <a:bodyPr/>
          <a:lstStyle/>
          <a:p>
            <a:endParaRPr lang="en-GB"/>
          </a:p>
        </p:txBody>
      </p:sp>
      <p:cxnSp>
        <p:nvCxnSpPr>
          <p:cNvPr id="3" name="Shape 278">
            <a:extLst>
              <a:ext uri="{FF2B5EF4-FFF2-40B4-BE49-F238E27FC236}">
                <a16:creationId xmlns:a16="http://schemas.microsoft.com/office/drawing/2014/main" id="{D93B208A-8CE1-B513-CC8F-19B9BCBA291E}"/>
              </a:ext>
            </a:extLst>
          </p:cNvPr>
          <p:cNvCxnSpPr>
            <a:cxnSpLocks/>
          </p:cNvCxnSpPr>
          <p:nvPr/>
        </p:nvCxnSpPr>
        <p:spPr>
          <a:xfrm>
            <a:off x="1051586" y="2666412"/>
            <a:ext cx="6047373" cy="0"/>
          </a:xfrm>
          <a:prstGeom prst="straightConnector1">
            <a:avLst/>
          </a:prstGeom>
          <a:noFill/>
          <a:ln w="12700" cap="flat" cmpd="sng">
            <a:solidFill>
              <a:schemeClr val="tx2"/>
            </a:solidFill>
            <a:prstDash val="solid"/>
            <a:round/>
            <a:headEnd type="none" w="med" len="med"/>
            <a:tailEnd type="none" w="med" len="med"/>
          </a:ln>
        </p:spPr>
      </p:cxnSp>
      <p:sp>
        <p:nvSpPr>
          <p:cNvPr id="4" name="Elipse 3">
            <a:extLst>
              <a:ext uri="{FF2B5EF4-FFF2-40B4-BE49-F238E27FC236}">
                <a16:creationId xmlns:a16="http://schemas.microsoft.com/office/drawing/2014/main" id="{C34368F5-CE33-1B2F-1B1C-738F9980C0A7}"/>
              </a:ext>
            </a:extLst>
          </p:cNvPr>
          <p:cNvSpPr/>
          <p:nvPr/>
        </p:nvSpPr>
        <p:spPr>
          <a:xfrm>
            <a:off x="933937" y="2546832"/>
            <a:ext cx="235297" cy="235297"/>
          </a:xfrm>
          <a:prstGeom prst="ellipse">
            <a:avLst/>
          </a:prstGeom>
          <a:solidFill>
            <a:schemeClr val="bg1"/>
          </a:solidFill>
          <a:ln w="12700">
            <a:solidFill>
              <a:schemeClr val="accent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dirty="0">
              <a:latin typeface="DM Sans 14pt" pitchFamily="2" charset="77"/>
              <a:cs typeface="Arial" panose="020B0604020202020204" pitchFamily="34" charset="0"/>
            </a:endParaRPr>
          </a:p>
        </p:txBody>
      </p:sp>
      <p:sp>
        <p:nvSpPr>
          <p:cNvPr id="5" name="Elipse 4">
            <a:extLst>
              <a:ext uri="{FF2B5EF4-FFF2-40B4-BE49-F238E27FC236}">
                <a16:creationId xmlns:a16="http://schemas.microsoft.com/office/drawing/2014/main" id="{06CBC40A-7F94-6B9A-184D-92231D8486F1}"/>
              </a:ext>
            </a:extLst>
          </p:cNvPr>
          <p:cNvSpPr/>
          <p:nvPr/>
        </p:nvSpPr>
        <p:spPr>
          <a:xfrm>
            <a:off x="2479745" y="2607932"/>
            <a:ext cx="124445" cy="124445"/>
          </a:xfrm>
          <a:prstGeom prst="ellips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dirty="0">
              <a:latin typeface="DM Sans 14pt" pitchFamily="2" charset="77"/>
              <a:cs typeface="Arial" panose="020B0604020202020204" pitchFamily="34" charset="0"/>
            </a:endParaRPr>
          </a:p>
        </p:txBody>
      </p:sp>
      <p:sp>
        <p:nvSpPr>
          <p:cNvPr id="7" name="Elipse 6">
            <a:extLst>
              <a:ext uri="{FF2B5EF4-FFF2-40B4-BE49-F238E27FC236}">
                <a16:creationId xmlns:a16="http://schemas.microsoft.com/office/drawing/2014/main" id="{058C69EC-C196-3E85-3832-7A4D4960A3AF}"/>
              </a:ext>
            </a:extLst>
          </p:cNvPr>
          <p:cNvSpPr/>
          <p:nvPr/>
        </p:nvSpPr>
        <p:spPr>
          <a:xfrm>
            <a:off x="3983303" y="2607932"/>
            <a:ext cx="124445" cy="124445"/>
          </a:xfrm>
          <a:prstGeom prst="ellips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dirty="0">
              <a:latin typeface="DM Sans 14pt" pitchFamily="2" charset="77"/>
              <a:cs typeface="Arial" panose="020B0604020202020204" pitchFamily="34" charset="0"/>
            </a:endParaRPr>
          </a:p>
        </p:txBody>
      </p:sp>
      <p:sp>
        <p:nvSpPr>
          <p:cNvPr id="8" name="Elipse 7">
            <a:extLst>
              <a:ext uri="{FF2B5EF4-FFF2-40B4-BE49-F238E27FC236}">
                <a16:creationId xmlns:a16="http://schemas.microsoft.com/office/drawing/2014/main" id="{A15930A9-3103-23D2-F523-972FABAF4D50}"/>
              </a:ext>
            </a:extLst>
          </p:cNvPr>
          <p:cNvSpPr/>
          <p:nvPr/>
        </p:nvSpPr>
        <p:spPr>
          <a:xfrm>
            <a:off x="5519327" y="2607932"/>
            <a:ext cx="124445" cy="124445"/>
          </a:xfrm>
          <a:prstGeom prst="ellips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dirty="0">
              <a:latin typeface="DM Sans 14pt" pitchFamily="2" charset="77"/>
              <a:cs typeface="Arial" panose="020B0604020202020204" pitchFamily="34" charset="0"/>
            </a:endParaRPr>
          </a:p>
        </p:txBody>
      </p:sp>
      <p:sp>
        <p:nvSpPr>
          <p:cNvPr id="9" name="Elipse 8">
            <a:extLst>
              <a:ext uri="{FF2B5EF4-FFF2-40B4-BE49-F238E27FC236}">
                <a16:creationId xmlns:a16="http://schemas.microsoft.com/office/drawing/2014/main" id="{51297143-B0E9-36A4-7366-5A1B24ADAB21}"/>
              </a:ext>
            </a:extLst>
          </p:cNvPr>
          <p:cNvSpPr/>
          <p:nvPr/>
        </p:nvSpPr>
        <p:spPr>
          <a:xfrm>
            <a:off x="6990420" y="2607932"/>
            <a:ext cx="124445" cy="124445"/>
          </a:xfrm>
          <a:prstGeom prst="ellips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dirty="0">
              <a:latin typeface="DM Sans 14pt" pitchFamily="2" charset="77"/>
              <a:cs typeface="Arial" panose="020B0604020202020204" pitchFamily="34" charset="0"/>
            </a:endParaRPr>
          </a:p>
        </p:txBody>
      </p:sp>
      <p:sp>
        <p:nvSpPr>
          <p:cNvPr id="10" name="Marcador de texto 2">
            <a:extLst>
              <a:ext uri="{FF2B5EF4-FFF2-40B4-BE49-F238E27FC236}">
                <a16:creationId xmlns:a16="http://schemas.microsoft.com/office/drawing/2014/main" id="{536D5E5C-EA66-D4FF-9B1D-76D0ABB0B4FF}"/>
              </a:ext>
            </a:extLst>
          </p:cNvPr>
          <p:cNvSpPr txBox="1">
            <a:spLocks/>
          </p:cNvSpPr>
          <p:nvPr/>
        </p:nvSpPr>
        <p:spPr>
          <a:xfrm>
            <a:off x="979666" y="920289"/>
            <a:ext cx="1495137" cy="192681"/>
          </a:xfrm>
          <a:prstGeom prst="rect">
            <a:avLst/>
          </a:prstGeom>
        </p:spPr>
        <p:txBody>
          <a:bodyPr wrap="square" lIns="0" tIns="0" rIns="0" bIns="0">
            <a:spAutoFit/>
          </a:bodyPr>
          <a:lstStyle>
            <a:lvl1pPr marL="0" indent="0" algn="l" defTabSz="457200" rtl="0" eaLnBrk="1" latinLnBrk="0" hangingPunct="1">
              <a:lnSpc>
                <a:spcPct val="120000"/>
              </a:lnSpc>
              <a:spcBef>
                <a:spcPts val="0"/>
              </a:spcBef>
              <a:buClr>
                <a:srgbClr val="888B8D"/>
              </a:buClr>
              <a:buFont typeface="+mj-lt"/>
              <a:buNone/>
              <a:defRPr sz="1100" b="1" i="0" kern="1200" spc="-40" baseline="0">
                <a:solidFill>
                  <a:srgbClr val="23553D"/>
                </a:solidFill>
                <a:latin typeface="Manrope" pitchFamily="2" charset="0"/>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defRPr/>
            </a:pPr>
            <a:r>
              <a:rPr lang="es-ES" b="0" spc="0" dirty="0">
                <a:latin typeface="DM Sans 14pt" pitchFamily="2" charset="77"/>
                <a:cs typeface="Arial" panose="020B0604020202020204" pitchFamily="34" charset="0"/>
              </a:rPr>
              <a:t>Small </a:t>
            </a:r>
            <a:r>
              <a:rPr lang="es-ES" b="0" spc="0" dirty="0" err="1">
                <a:latin typeface="DM Sans 14pt" pitchFamily="2" charset="77"/>
                <a:cs typeface="Arial" panose="020B0604020202020204" pitchFamily="34" charset="0"/>
              </a:rPr>
              <a:t>title</a:t>
            </a:r>
            <a:endParaRPr lang="es-ES" b="0" spc="0" dirty="0">
              <a:latin typeface="DM Sans 14pt" pitchFamily="2" charset="77"/>
              <a:cs typeface="Arial" panose="020B0604020202020204" pitchFamily="34" charset="0"/>
            </a:endParaRPr>
          </a:p>
        </p:txBody>
      </p:sp>
      <p:sp>
        <p:nvSpPr>
          <p:cNvPr id="11" name="Marcador de texto 2">
            <a:extLst>
              <a:ext uri="{FF2B5EF4-FFF2-40B4-BE49-F238E27FC236}">
                <a16:creationId xmlns:a16="http://schemas.microsoft.com/office/drawing/2014/main" id="{7E608663-46A9-14C4-DACB-9E392BAE9456}"/>
              </a:ext>
            </a:extLst>
          </p:cNvPr>
          <p:cNvSpPr txBox="1">
            <a:spLocks/>
          </p:cNvSpPr>
          <p:nvPr/>
        </p:nvSpPr>
        <p:spPr>
          <a:xfrm>
            <a:off x="979666" y="1138643"/>
            <a:ext cx="1495137" cy="1205202"/>
          </a:xfrm>
          <a:prstGeom prst="rect">
            <a:avLst/>
          </a:prstGeom>
        </p:spPr>
        <p:txBody>
          <a:bodyPr wrap="square" lIns="0" tIns="0" rIns="0" bIns="0">
            <a:spAutoFit/>
          </a:bodyPr>
          <a:lstStyle>
            <a:lvl1pPr marL="0" indent="0" algn="l" defTabSz="457200" rtl="0" eaLnBrk="1" latinLnBrk="0" hangingPunct="1">
              <a:lnSpc>
                <a:spcPct val="120000"/>
              </a:lnSpc>
              <a:spcBef>
                <a:spcPts val="0"/>
              </a:spcBef>
              <a:buClr>
                <a:srgbClr val="888B8D"/>
              </a:buClr>
              <a:buFont typeface="+mj-lt"/>
              <a:buNone/>
              <a:defRPr sz="1100" b="0" i="0" kern="1200" spc="-40" baseline="0">
                <a:solidFill>
                  <a:schemeClr val="tx1"/>
                </a:solidFill>
                <a:latin typeface="Manrope" pitchFamily="2" charset="0"/>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defRPr/>
            </a:pPr>
            <a:r>
              <a:rPr lang="es-ES" spc="0" dirty="0" err="1">
                <a:solidFill>
                  <a:schemeClr val="tx1">
                    <a:lumMod val="75000"/>
                    <a:lumOff val="25000"/>
                  </a:schemeClr>
                </a:solidFill>
                <a:latin typeface="DM Sans 14pt" pitchFamily="2" charset="77"/>
                <a:cs typeface="Arial" panose="020B0604020202020204" pitchFamily="34" charset="0"/>
              </a:rPr>
              <a:t>Lorem</a:t>
            </a:r>
            <a:r>
              <a:rPr lang="es-ES" spc="0" dirty="0">
                <a:solidFill>
                  <a:schemeClr val="tx1">
                    <a:lumMod val="75000"/>
                    <a:lumOff val="25000"/>
                  </a:schemeClr>
                </a:solidFill>
                <a:latin typeface="DM Sans 14pt" pitchFamily="2" charset="77"/>
                <a:cs typeface="Arial" panose="020B0604020202020204" pitchFamily="34" charset="0"/>
              </a:rPr>
              <a:t> </a:t>
            </a:r>
            <a:r>
              <a:rPr lang="es-ES" spc="0" dirty="0" err="1">
                <a:solidFill>
                  <a:schemeClr val="tx1">
                    <a:lumMod val="75000"/>
                    <a:lumOff val="25000"/>
                  </a:schemeClr>
                </a:solidFill>
                <a:latin typeface="DM Sans 14pt" pitchFamily="2" charset="77"/>
                <a:cs typeface="Arial" panose="020B0604020202020204" pitchFamily="34" charset="0"/>
              </a:rPr>
              <a:t>ipsum</a:t>
            </a:r>
            <a:r>
              <a:rPr lang="es-ES" spc="0" dirty="0">
                <a:solidFill>
                  <a:schemeClr val="tx1">
                    <a:lumMod val="75000"/>
                    <a:lumOff val="25000"/>
                  </a:schemeClr>
                </a:solidFill>
                <a:latin typeface="DM Sans 14pt" pitchFamily="2" charset="77"/>
                <a:cs typeface="Arial" panose="020B0604020202020204" pitchFamily="34" charset="0"/>
              </a:rPr>
              <a:t> dolor </a:t>
            </a:r>
            <a:r>
              <a:rPr lang="es-ES" spc="0" dirty="0" err="1">
                <a:solidFill>
                  <a:schemeClr val="tx1">
                    <a:lumMod val="75000"/>
                    <a:lumOff val="25000"/>
                  </a:schemeClr>
                </a:solidFill>
                <a:latin typeface="DM Sans 14pt" pitchFamily="2" charset="77"/>
                <a:cs typeface="Arial" panose="020B0604020202020204" pitchFamily="34" charset="0"/>
              </a:rPr>
              <a:t>sit</a:t>
            </a:r>
            <a:r>
              <a:rPr lang="es-ES" spc="0" dirty="0">
                <a:solidFill>
                  <a:schemeClr val="tx1">
                    <a:lumMod val="75000"/>
                    <a:lumOff val="25000"/>
                  </a:schemeClr>
                </a:solidFill>
                <a:latin typeface="DM Sans 14pt" pitchFamily="2" charset="77"/>
                <a:cs typeface="Arial" panose="020B0604020202020204" pitchFamily="34" charset="0"/>
              </a:rPr>
              <a:t> </a:t>
            </a:r>
            <a:r>
              <a:rPr lang="es-ES" spc="0" dirty="0" err="1">
                <a:solidFill>
                  <a:schemeClr val="tx1">
                    <a:lumMod val="75000"/>
                    <a:lumOff val="25000"/>
                  </a:schemeClr>
                </a:solidFill>
                <a:latin typeface="DM Sans 14pt" pitchFamily="2" charset="77"/>
                <a:cs typeface="Arial" panose="020B0604020202020204" pitchFamily="34" charset="0"/>
              </a:rPr>
              <a:t>amet</a:t>
            </a:r>
            <a:r>
              <a:rPr lang="es-ES" spc="0" dirty="0">
                <a:solidFill>
                  <a:schemeClr val="tx1">
                    <a:lumMod val="75000"/>
                    <a:lumOff val="25000"/>
                  </a:schemeClr>
                </a:solidFill>
                <a:latin typeface="DM Sans 14pt" pitchFamily="2" charset="77"/>
                <a:cs typeface="Arial" panose="020B0604020202020204" pitchFamily="34" charset="0"/>
              </a:rPr>
              <a:t>, </a:t>
            </a:r>
            <a:r>
              <a:rPr lang="es-ES" spc="0" dirty="0" err="1">
                <a:solidFill>
                  <a:schemeClr val="tx1">
                    <a:lumMod val="75000"/>
                    <a:lumOff val="25000"/>
                  </a:schemeClr>
                </a:solidFill>
                <a:latin typeface="DM Sans 14pt" pitchFamily="2" charset="77"/>
                <a:cs typeface="Arial" panose="020B0604020202020204" pitchFamily="34" charset="0"/>
              </a:rPr>
              <a:t>consectetur</a:t>
            </a:r>
            <a:r>
              <a:rPr lang="es-ES" spc="0" dirty="0">
                <a:solidFill>
                  <a:schemeClr val="tx1">
                    <a:lumMod val="75000"/>
                    <a:lumOff val="25000"/>
                  </a:schemeClr>
                </a:solidFill>
                <a:latin typeface="DM Sans 14pt" pitchFamily="2" charset="77"/>
                <a:cs typeface="Arial" panose="020B0604020202020204" pitchFamily="34" charset="0"/>
              </a:rPr>
              <a:t> </a:t>
            </a:r>
            <a:r>
              <a:rPr lang="es-ES" spc="0" dirty="0" err="1">
                <a:solidFill>
                  <a:schemeClr val="tx1">
                    <a:lumMod val="75000"/>
                    <a:lumOff val="25000"/>
                  </a:schemeClr>
                </a:solidFill>
                <a:latin typeface="DM Sans 14pt" pitchFamily="2" charset="77"/>
                <a:cs typeface="Arial" panose="020B0604020202020204" pitchFamily="34" charset="0"/>
              </a:rPr>
              <a:t>adipiscing</a:t>
            </a:r>
            <a:r>
              <a:rPr lang="es-ES" spc="0" dirty="0">
                <a:solidFill>
                  <a:schemeClr val="tx1">
                    <a:lumMod val="75000"/>
                    <a:lumOff val="25000"/>
                  </a:schemeClr>
                </a:solidFill>
                <a:latin typeface="DM Sans 14pt" pitchFamily="2" charset="77"/>
                <a:cs typeface="Arial" panose="020B0604020202020204" pitchFamily="34" charset="0"/>
              </a:rPr>
              <a:t> </a:t>
            </a:r>
            <a:r>
              <a:rPr lang="es-ES" spc="0" dirty="0" err="1">
                <a:solidFill>
                  <a:schemeClr val="tx1">
                    <a:lumMod val="75000"/>
                    <a:lumOff val="25000"/>
                  </a:schemeClr>
                </a:solidFill>
                <a:latin typeface="DM Sans 14pt" pitchFamily="2" charset="77"/>
                <a:cs typeface="Arial" panose="020B0604020202020204" pitchFamily="34" charset="0"/>
              </a:rPr>
              <a:t>elit</a:t>
            </a:r>
            <a:r>
              <a:rPr lang="es-ES" spc="0" dirty="0">
                <a:solidFill>
                  <a:schemeClr val="tx1">
                    <a:lumMod val="75000"/>
                    <a:lumOff val="25000"/>
                  </a:schemeClr>
                </a:solidFill>
                <a:latin typeface="DM Sans 14pt" pitchFamily="2" charset="77"/>
                <a:cs typeface="Arial" panose="020B0604020202020204" pitchFamily="34" charset="0"/>
              </a:rPr>
              <a:t>, sed do </a:t>
            </a:r>
            <a:r>
              <a:rPr lang="es-ES" spc="0" dirty="0" err="1">
                <a:solidFill>
                  <a:schemeClr val="tx1">
                    <a:lumMod val="75000"/>
                    <a:lumOff val="25000"/>
                  </a:schemeClr>
                </a:solidFill>
                <a:latin typeface="DM Sans 14pt" pitchFamily="2" charset="77"/>
                <a:cs typeface="Arial" panose="020B0604020202020204" pitchFamily="34" charset="0"/>
              </a:rPr>
              <a:t>eiusmod</a:t>
            </a:r>
            <a:r>
              <a:rPr lang="es-ES" spc="0" dirty="0">
                <a:solidFill>
                  <a:schemeClr val="tx1">
                    <a:lumMod val="75000"/>
                    <a:lumOff val="25000"/>
                  </a:schemeClr>
                </a:solidFill>
                <a:latin typeface="DM Sans 14pt" pitchFamily="2" charset="77"/>
                <a:cs typeface="Arial" panose="020B0604020202020204" pitchFamily="34" charset="0"/>
              </a:rPr>
              <a:t> </a:t>
            </a:r>
            <a:r>
              <a:rPr lang="es-ES" spc="0" dirty="0" err="1">
                <a:solidFill>
                  <a:schemeClr val="tx1">
                    <a:lumMod val="75000"/>
                    <a:lumOff val="25000"/>
                  </a:schemeClr>
                </a:solidFill>
                <a:latin typeface="DM Sans 14pt" pitchFamily="2" charset="77"/>
                <a:cs typeface="Arial" panose="020B0604020202020204" pitchFamily="34" charset="0"/>
              </a:rPr>
              <a:t>tempor</a:t>
            </a:r>
            <a:r>
              <a:rPr lang="es-ES" spc="0" dirty="0">
                <a:solidFill>
                  <a:schemeClr val="tx1">
                    <a:lumMod val="75000"/>
                    <a:lumOff val="25000"/>
                  </a:schemeClr>
                </a:solidFill>
                <a:latin typeface="DM Sans 14pt" pitchFamily="2" charset="77"/>
                <a:cs typeface="Arial" panose="020B0604020202020204" pitchFamily="34" charset="0"/>
              </a:rPr>
              <a:t> </a:t>
            </a:r>
            <a:r>
              <a:rPr lang="es-ES" spc="0" dirty="0" err="1">
                <a:solidFill>
                  <a:schemeClr val="tx1">
                    <a:lumMod val="75000"/>
                    <a:lumOff val="25000"/>
                  </a:schemeClr>
                </a:solidFill>
                <a:latin typeface="DM Sans 14pt" pitchFamily="2" charset="77"/>
                <a:cs typeface="Arial" panose="020B0604020202020204" pitchFamily="34" charset="0"/>
              </a:rPr>
              <a:t>incididunt</a:t>
            </a:r>
            <a:r>
              <a:rPr lang="es-ES" spc="0" dirty="0">
                <a:solidFill>
                  <a:schemeClr val="tx1">
                    <a:lumMod val="75000"/>
                    <a:lumOff val="25000"/>
                  </a:schemeClr>
                </a:solidFill>
                <a:latin typeface="DM Sans 14pt" pitchFamily="2" charset="77"/>
                <a:cs typeface="Arial" panose="020B0604020202020204" pitchFamily="34" charset="0"/>
              </a:rPr>
              <a:t> ut labore et </a:t>
            </a:r>
            <a:r>
              <a:rPr lang="es-ES" spc="0" dirty="0" err="1">
                <a:solidFill>
                  <a:schemeClr val="tx1">
                    <a:lumMod val="75000"/>
                    <a:lumOff val="25000"/>
                  </a:schemeClr>
                </a:solidFill>
                <a:latin typeface="DM Sans 14pt" pitchFamily="2" charset="77"/>
                <a:cs typeface="Arial" panose="020B0604020202020204" pitchFamily="34" charset="0"/>
              </a:rPr>
              <a:t>dolore</a:t>
            </a:r>
            <a:r>
              <a:rPr lang="es-ES" spc="0" dirty="0">
                <a:solidFill>
                  <a:schemeClr val="tx1">
                    <a:lumMod val="75000"/>
                    <a:lumOff val="25000"/>
                  </a:schemeClr>
                </a:solidFill>
                <a:latin typeface="DM Sans 14pt" pitchFamily="2" charset="77"/>
                <a:cs typeface="Arial" panose="020B0604020202020204" pitchFamily="34" charset="0"/>
              </a:rPr>
              <a:t>.</a:t>
            </a:r>
          </a:p>
        </p:txBody>
      </p:sp>
      <p:sp>
        <p:nvSpPr>
          <p:cNvPr id="12" name="Marcador de texto 2">
            <a:extLst>
              <a:ext uri="{FF2B5EF4-FFF2-40B4-BE49-F238E27FC236}">
                <a16:creationId xmlns:a16="http://schemas.microsoft.com/office/drawing/2014/main" id="{80D9D5DC-D47A-C5A3-23D8-0EFBC9317DE4}"/>
              </a:ext>
            </a:extLst>
          </p:cNvPr>
          <p:cNvSpPr txBox="1">
            <a:spLocks/>
          </p:cNvSpPr>
          <p:nvPr/>
        </p:nvSpPr>
        <p:spPr>
          <a:xfrm>
            <a:off x="2485239" y="2957307"/>
            <a:ext cx="1495137" cy="192681"/>
          </a:xfrm>
          <a:prstGeom prst="rect">
            <a:avLst/>
          </a:prstGeom>
        </p:spPr>
        <p:txBody>
          <a:bodyPr wrap="square" lIns="0" tIns="0" rIns="0" bIns="0">
            <a:spAutoFit/>
          </a:bodyPr>
          <a:lstStyle>
            <a:lvl1pPr marL="0" indent="0" algn="l" defTabSz="457200" rtl="0" eaLnBrk="1" latinLnBrk="0" hangingPunct="1">
              <a:lnSpc>
                <a:spcPct val="120000"/>
              </a:lnSpc>
              <a:spcBef>
                <a:spcPts val="0"/>
              </a:spcBef>
              <a:buClr>
                <a:srgbClr val="888B8D"/>
              </a:buClr>
              <a:buFont typeface="+mj-lt"/>
              <a:buNone/>
              <a:defRPr sz="1100" b="1" i="0" kern="1200" spc="-40" baseline="0">
                <a:solidFill>
                  <a:srgbClr val="23553D"/>
                </a:solidFill>
                <a:latin typeface="Manrope" pitchFamily="2" charset="0"/>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defRPr/>
            </a:pPr>
            <a:r>
              <a:rPr lang="es-ES" b="0" spc="0" dirty="0">
                <a:latin typeface="DM Sans 14pt" pitchFamily="2" charset="77"/>
                <a:cs typeface="Arial" panose="020B0604020202020204" pitchFamily="34" charset="0"/>
              </a:rPr>
              <a:t>Small </a:t>
            </a:r>
            <a:r>
              <a:rPr lang="es-ES" b="0" spc="0" dirty="0" err="1">
                <a:latin typeface="DM Sans 14pt" pitchFamily="2" charset="77"/>
                <a:cs typeface="Arial" panose="020B0604020202020204" pitchFamily="34" charset="0"/>
              </a:rPr>
              <a:t>title</a:t>
            </a:r>
            <a:endParaRPr lang="es-ES" b="0" spc="0" dirty="0">
              <a:latin typeface="DM Sans 14pt" pitchFamily="2" charset="77"/>
              <a:cs typeface="Arial" panose="020B0604020202020204" pitchFamily="34" charset="0"/>
            </a:endParaRPr>
          </a:p>
        </p:txBody>
      </p:sp>
      <p:sp>
        <p:nvSpPr>
          <p:cNvPr id="13" name="Marcador de texto 2">
            <a:extLst>
              <a:ext uri="{FF2B5EF4-FFF2-40B4-BE49-F238E27FC236}">
                <a16:creationId xmlns:a16="http://schemas.microsoft.com/office/drawing/2014/main" id="{C4061B02-D83C-7BB2-22C7-B16F9DF3D8F2}"/>
              </a:ext>
            </a:extLst>
          </p:cNvPr>
          <p:cNvSpPr txBox="1">
            <a:spLocks/>
          </p:cNvSpPr>
          <p:nvPr/>
        </p:nvSpPr>
        <p:spPr>
          <a:xfrm>
            <a:off x="2494894" y="3175661"/>
            <a:ext cx="1495137" cy="1205202"/>
          </a:xfrm>
          <a:prstGeom prst="rect">
            <a:avLst/>
          </a:prstGeom>
        </p:spPr>
        <p:txBody>
          <a:bodyPr wrap="square" lIns="0" tIns="0" rIns="0" bIns="0">
            <a:spAutoFit/>
          </a:bodyPr>
          <a:lstStyle>
            <a:lvl1pPr marL="0" indent="0" algn="l" defTabSz="457200" rtl="0" eaLnBrk="1" latinLnBrk="0" hangingPunct="1">
              <a:lnSpc>
                <a:spcPct val="120000"/>
              </a:lnSpc>
              <a:spcBef>
                <a:spcPts val="0"/>
              </a:spcBef>
              <a:buClr>
                <a:srgbClr val="888B8D"/>
              </a:buClr>
              <a:buFont typeface="+mj-lt"/>
              <a:buNone/>
              <a:defRPr sz="1100" b="0" i="0" kern="1200" spc="-40" baseline="0">
                <a:solidFill>
                  <a:schemeClr val="tx1"/>
                </a:solidFill>
                <a:latin typeface="Manrope" pitchFamily="2" charset="0"/>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defRPr/>
            </a:pPr>
            <a:r>
              <a:rPr lang="es-ES" spc="0" dirty="0" err="1">
                <a:solidFill>
                  <a:schemeClr val="tx1">
                    <a:lumMod val="75000"/>
                    <a:lumOff val="25000"/>
                  </a:schemeClr>
                </a:solidFill>
                <a:latin typeface="DM Sans 14pt" pitchFamily="2" charset="77"/>
                <a:cs typeface="Arial" panose="020B0604020202020204" pitchFamily="34" charset="0"/>
              </a:rPr>
              <a:t>Lorem</a:t>
            </a:r>
            <a:r>
              <a:rPr lang="es-ES" spc="0" dirty="0">
                <a:solidFill>
                  <a:schemeClr val="tx1">
                    <a:lumMod val="75000"/>
                    <a:lumOff val="25000"/>
                  </a:schemeClr>
                </a:solidFill>
                <a:latin typeface="DM Sans 14pt" pitchFamily="2" charset="77"/>
                <a:cs typeface="Arial" panose="020B0604020202020204" pitchFamily="34" charset="0"/>
              </a:rPr>
              <a:t> </a:t>
            </a:r>
            <a:r>
              <a:rPr lang="es-ES" spc="0" dirty="0" err="1">
                <a:solidFill>
                  <a:schemeClr val="tx1">
                    <a:lumMod val="75000"/>
                    <a:lumOff val="25000"/>
                  </a:schemeClr>
                </a:solidFill>
                <a:latin typeface="DM Sans 14pt" pitchFamily="2" charset="77"/>
                <a:cs typeface="Arial" panose="020B0604020202020204" pitchFamily="34" charset="0"/>
              </a:rPr>
              <a:t>ipsum</a:t>
            </a:r>
            <a:r>
              <a:rPr lang="es-ES" spc="0" dirty="0">
                <a:solidFill>
                  <a:schemeClr val="tx1">
                    <a:lumMod val="75000"/>
                    <a:lumOff val="25000"/>
                  </a:schemeClr>
                </a:solidFill>
                <a:latin typeface="DM Sans 14pt" pitchFamily="2" charset="77"/>
                <a:cs typeface="Arial" panose="020B0604020202020204" pitchFamily="34" charset="0"/>
              </a:rPr>
              <a:t> dolor </a:t>
            </a:r>
            <a:r>
              <a:rPr lang="es-ES" spc="0" dirty="0" err="1">
                <a:solidFill>
                  <a:schemeClr val="tx1">
                    <a:lumMod val="75000"/>
                    <a:lumOff val="25000"/>
                  </a:schemeClr>
                </a:solidFill>
                <a:latin typeface="DM Sans 14pt" pitchFamily="2" charset="77"/>
                <a:cs typeface="Arial" panose="020B0604020202020204" pitchFamily="34" charset="0"/>
              </a:rPr>
              <a:t>sit</a:t>
            </a:r>
            <a:r>
              <a:rPr lang="es-ES" spc="0" dirty="0">
                <a:solidFill>
                  <a:schemeClr val="tx1">
                    <a:lumMod val="75000"/>
                    <a:lumOff val="25000"/>
                  </a:schemeClr>
                </a:solidFill>
                <a:latin typeface="DM Sans 14pt" pitchFamily="2" charset="77"/>
                <a:cs typeface="Arial" panose="020B0604020202020204" pitchFamily="34" charset="0"/>
              </a:rPr>
              <a:t> </a:t>
            </a:r>
            <a:r>
              <a:rPr lang="es-ES" spc="0" dirty="0" err="1">
                <a:solidFill>
                  <a:schemeClr val="tx1">
                    <a:lumMod val="75000"/>
                    <a:lumOff val="25000"/>
                  </a:schemeClr>
                </a:solidFill>
                <a:latin typeface="DM Sans 14pt" pitchFamily="2" charset="77"/>
                <a:cs typeface="Arial" panose="020B0604020202020204" pitchFamily="34" charset="0"/>
              </a:rPr>
              <a:t>amet</a:t>
            </a:r>
            <a:r>
              <a:rPr lang="es-ES" spc="0" dirty="0">
                <a:solidFill>
                  <a:schemeClr val="tx1">
                    <a:lumMod val="75000"/>
                    <a:lumOff val="25000"/>
                  </a:schemeClr>
                </a:solidFill>
                <a:latin typeface="DM Sans 14pt" pitchFamily="2" charset="77"/>
                <a:cs typeface="Arial" panose="020B0604020202020204" pitchFamily="34" charset="0"/>
              </a:rPr>
              <a:t>, </a:t>
            </a:r>
            <a:r>
              <a:rPr lang="es-ES" spc="0" dirty="0" err="1">
                <a:solidFill>
                  <a:schemeClr val="tx1">
                    <a:lumMod val="75000"/>
                    <a:lumOff val="25000"/>
                  </a:schemeClr>
                </a:solidFill>
                <a:latin typeface="DM Sans 14pt" pitchFamily="2" charset="77"/>
                <a:cs typeface="Arial" panose="020B0604020202020204" pitchFamily="34" charset="0"/>
              </a:rPr>
              <a:t>consectetur</a:t>
            </a:r>
            <a:r>
              <a:rPr lang="es-ES" spc="0" dirty="0">
                <a:solidFill>
                  <a:schemeClr val="tx1">
                    <a:lumMod val="75000"/>
                    <a:lumOff val="25000"/>
                  </a:schemeClr>
                </a:solidFill>
                <a:latin typeface="DM Sans 14pt" pitchFamily="2" charset="77"/>
                <a:cs typeface="Arial" panose="020B0604020202020204" pitchFamily="34" charset="0"/>
              </a:rPr>
              <a:t> </a:t>
            </a:r>
            <a:r>
              <a:rPr lang="es-ES" spc="0" dirty="0" err="1">
                <a:solidFill>
                  <a:schemeClr val="tx1">
                    <a:lumMod val="75000"/>
                    <a:lumOff val="25000"/>
                  </a:schemeClr>
                </a:solidFill>
                <a:latin typeface="DM Sans 14pt" pitchFamily="2" charset="77"/>
                <a:cs typeface="Arial" panose="020B0604020202020204" pitchFamily="34" charset="0"/>
              </a:rPr>
              <a:t>adipiscing</a:t>
            </a:r>
            <a:r>
              <a:rPr lang="es-ES" spc="0" dirty="0">
                <a:solidFill>
                  <a:schemeClr val="tx1">
                    <a:lumMod val="75000"/>
                    <a:lumOff val="25000"/>
                  </a:schemeClr>
                </a:solidFill>
                <a:latin typeface="DM Sans 14pt" pitchFamily="2" charset="77"/>
                <a:cs typeface="Arial" panose="020B0604020202020204" pitchFamily="34" charset="0"/>
              </a:rPr>
              <a:t> </a:t>
            </a:r>
            <a:r>
              <a:rPr lang="es-ES" spc="0" dirty="0" err="1">
                <a:solidFill>
                  <a:schemeClr val="tx1">
                    <a:lumMod val="75000"/>
                    <a:lumOff val="25000"/>
                  </a:schemeClr>
                </a:solidFill>
                <a:latin typeface="DM Sans 14pt" pitchFamily="2" charset="77"/>
                <a:cs typeface="Arial" panose="020B0604020202020204" pitchFamily="34" charset="0"/>
              </a:rPr>
              <a:t>elit</a:t>
            </a:r>
            <a:r>
              <a:rPr lang="es-ES" spc="0" dirty="0">
                <a:solidFill>
                  <a:schemeClr val="tx1">
                    <a:lumMod val="75000"/>
                    <a:lumOff val="25000"/>
                  </a:schemeClr>
                </a:solidFill>
                <a:latin typeface="DM Sans 14pt" pitchFamily="2" charset="77"/>
                <a:cs typeface="Arial" panose="020B0604020202020204" pitchFamily="34" charset="0"/>
              </a:rPr>
              <a:t>, sed do </a:t>
            </a:r>
            <a:r>
              <a:rPr lang="es-ES" spc="0" dirty="0" err="1">
                <a:solidFill>
                  <a:schemeClr val="tx1">
                    <a:lumMod val="75000"/>
                    <a:lumOff val="25000"/>
                  </a:schemeClr>
                </a:solidFill>
                <a:latin typeface="DM Sans 14pt" pitchFamily="2" charset="77"/>
                <a:cs typeface="Arial" panose="020B0604020202020204" pitchFamily="34" charset="0"/>
              </a:rPr>
              <a:t>eiusmod</a:t>
            </a:r>
            <a:r>
              <a:rPr lang="es-ES" spc="0" dirty="0">
                <a:solidFill>
                  <a:schemeClr val="tx1">
                    <a:lumMod val="75000"/>
                    <a:lumOff val="25000"/>
                  </a:schemeClr>
                </a:solidFill>
                <a:latin typeface="DM Sans 14pt" pitchFamily="2" charset="77"/>
                <a:cs typeface="Arial" panose="020B0604020202020204" pitchFamily="34" charset="0"/>
              </a:rPr>
              <a:t> </a:t>
            </a:r>
            <a:r>
              <a:rPr lang="es-ES" spc="0" dirty="0" err="1">
                <a:solidFill>
                  <a:schemeClr val="tx1">
                    <a:lumMod val="75000"/>
                    <a:lumOff val="25000"/>
                  </a:schemeClr>
                </a:solidFill>
                <a:latin typeface="DM Sans 14pt" pitchFamily="2" charset="77"/>
                <a:cs typeface="Arial" panose="020B0604020202020204" pitchFamily="34" charset="0"/>
              </a:rPr>
              <a:t>tempor</a:t>
            </a:r>
            <a:r>
              <a:rPr lang="es-ES" spc="0" dirty="0">
                <a:solidFill>
                  <a:schemeClr val="tx1">
                    <a:lumMod val="75000"/>
                    <a:lumOff val="25000"/>
                  </a:schemeClr>
                </a:solidFill>
                <a:latin typeface="DM Sans 14pt" pitchFamily="2" charset="77"/>
                <a:cs typeface="Arial" panose="020B0604020202020204" pitchFamily="34" charset="0"/>
              </a:rPr>
              <a:t> </a:t>
            </a:r>
            <a:r>
              <a:rPr lang="es-ES" spc="0" dirty="0" err="1">
                <a:solidFill>
                  <a:schemeClr val="tx1">
                    <a:lumMod val="75000"/>
                    <a:lumOff val="25000"/>
                  </a:schemeClr>
                </a:solidFill>
                <a:latin typeface="DM Sans 14pt" pitchFamily="2" charset="77"/>
                <a:cs typeface="Arial" panose="020B0604020202020204" pitchFamily="34" charset="0"/>
              </a:rPr>
              <a:t>incididunt</a:t>
            </a:r>
            <a:r>
              <a:rPr lang="es-ES" spc="0" dirty="0">
                <a:solidFill>
                  <a:schemeClr val="tx1">
                    <a:lumMod val="75000"/>
                    <a:lumOff val="25000"/>
                  </a:schemeClr>
                </a:solidFill>
                <a:latin typeface="DM Sans 14pt" pitchFamily="2" charset="77"/>
                <a:cs typeface="Arial" panose="020B0604020202020204" pitchFamily="34" charset="0"/>
              </a:rPr>
              <a:t> ut labore et </a:t>
            </a:r>
            <a:r>
              <a:rPr lang="es-ES" spc="0" dirty="0" err="1">
                <a:solidFill>
                  <a:schemeClr val="tx1">
                    <a:lumMod val="75000"/>
                    <a:lumOff val="25000"/>
                  </a:schemeClr>
                </a:solidFill>
                <a:latin typeface="DM Sans 14pt" pitchFamily="2" charset="77"/>
                <a:cs typeface="Arial" panose="020B0604020202020204" pitchFamily="34" charset="0"/>
              </a:rPr>
              <a:t>dolore</a:t>
            </a:r>
            <a:r>
              <a:rPr lang="es-ES" spc="0" dirty="0">
                <a:solidFill>
                  <a:schemeClr val="tx1">
                    <a:lumMod val="75000"/>
                    <a:lumOff val="25000"/>
                  </a:schemeClr>
                </a:solidFill>
                <a:latin typeface="DM Sans 14pt" pitchFamily="2" charset="77"/>
                <a:cs typeface="Arial" panose="020B0604020202020204" pitchFamily="34" charset="0"/>
              </a:rPr>
              <a:t>.</a:t>
            </a:r>
          </a:p>
        </p:txBody>
      </p:sp>
      <p:sp>
        <p:nvSpPr>
          <p:cNvPr id="14" name="Marcador de texto 2">
            <a:extLst>
              <a:ext uri="{FF2B5EF4-FFF2-40B4-BE49-F238E27FC236}">
                <a16:creationId xmlns:a16="http://schemas.microsoft.com/office/drawing/2014/main" id="{0C60E88F-4FBF-7041-8351-31A208BFB33B}"/>
              </a:ext>
            </a:extLst>
          </p:cNvPr>
          <p:cNvSpPr txBox="1">
            <a:spLocks/>
          </p:cNvSpPr>
          <p:nvPr/>
        </p:nvSpPr>
        <p:spPr>
          <a:xfrm>
            <a:off x="3970032" y="907932"/>
            <a:ext cx="1495137" cy="192681"/>
          </a:xfrm>
          <a:prstGeom prst="rect">
            <a:avLst/>
          </a:prstGeom>
        </p:spPr>
        <p:txBody>
          <a:bodyPr wrap="square" lIns="0" tIns="0" rIns="0" bIns="0">
            <a:spAutoFit/>
          </a:bodyPr>
          <a:lstStyle>
            <a:lvl1pPr marL="0" indent="0" algn="l" defTabSz="457200" rtl="0" eaLnBrk="1" latinLnBrk="0" hangingPunct="1">
              <a:lnSpc>
                <a:spcPct val="120000"/>
              </a:lnSpc>
              <a:spcBef>
                <a:spcPts val="0"/>
              </a:spcBef>
              <a:buClr>
                <a:srgbClr val="888B8D"/>
              </a:buClr>
              <a:buFont typeface="+mj-lt"/>
              <a:buNone/>
              <a:defRPr sz="1100" b="1" i="0" kern="1200" spc="-40" baseline="0">
                <a:solidFill>
                  <a:srgbClr val="23553D"/>
                </a:solidFill>
                <a:latin typeface="Manrope" pitchFamily="2" charset="0"/>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defRPr/>
            </a:pPr>
            <a:r>
              <a:rPr lang="es-ES" b="0" spc="0" dirty="0">
                <a:latin typeface="DM Sans 14pt" pitchFamily="2" charset="77"/>
                <a:cs typeface="Arial" panose="020B0604020202020204" pitchFamily="34" charset="0"/>
              </a:rPr>
              <a:t>Small </a:t>
            </a:r>
            <a:r>
              <a:rPr lang="es-ES" b="0" spc="0" dirty="0" err="1">
                <a:latin typeface="DM Sans 14pt" pitchFamily="2" charset="77"/>
                <a:cs typeface="Arial" panose="020B0604020202020204" pitchFamily="34" charset="0"/>
              </a:rPr>
              <a:t>title</a:t>
            </a:r>
            <a:endParaRPr lang="es-ES" b="0" spc="0" dirty="0">
              <a:latin typeface="DM Sans 14pt" pitchFamily="2" charset="77"/>
              <a:cs typeface="Arial" panose="020B0604020202020204" pitchFamily="34" charset="0"/>
            </a:endParaRPr>
          </a:p>
        </p:txBody>
      </p:sp>
      <p:sp>
        <p:nvSpPr>
          <p:cNvPr id="15" name="Marcador de texto 2">
            <a:extLst>
              <a:ext uri="{FF2B5EF4-FFF2-40B4-BE49-F238E27FC236}">
                <a16:creationId xmlns:a16="http://schemas.microsoft.com/office/drawing/2014/main" id="{6C4F2697-97DE-9F05-9F60-E34E50B06FB7}"/>
              </a:ext>
            </a:extLst>
          </p:cNvPr>
          <p:cNvSpPr txBox="1">
            <a:spLocks/>
          </p:cNvSpPr>
          <p:nvPr/>
        </p:nvSpPr>
        <p:spPr>
          <a:xfrm>
            <a:off x="3970992" y="1126286"/>
            <a:ext cx="1495137" cy="1205202"/>
          </a:xfrm>
          <a:prstGeom prst="rect">
            <a:avLst/>
          </a:prstGeom>
        </p:spPr>
        <p:txBody>
          <a:bodyPr wrap="square" lIns="0" tIns="0" rIns="0" bIns="0">
            <a:spAutoFit/>
          </a:bodyPr>
          <a:lstStyle>
            <a:lvl1pPr marL="0" indent="0" algn="l" defTabSz="457200" rtl="0" eaLnBrk="1" latinLnBrk="0" hangingPunct="1">
              <a:lnSpc>
                <a:spcPct val="120000"/>
              </a:lnSpc>
              <a:spcBef>
                <a:spcPts val="0"/>
              </a:spcBef>
              <a:buClr>
                <a:srgbClr val="888B8D"/>
              </a:buClr>
              <a:buFont typeface="+mj-lt"/>
              <a:buNone/>
              <a:defRPr sz="1100" b="0" i="0" kern="1200" spc="-40" baseline="0">
                <a:solidFill>
                  <a:schemeClr val="tx1"/>
                </a:solidFill>
                <a:latin typeface="Manrope" pitchFamily="2" charset="0"/>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defRPr/>
            </a:pPr>
            <a:r>
              <a:rPr lang="es-ES" spc="0" dirty="0" err="1">
                <a:solidFill>
                  <a:schemeClr val="tx1">
                    <a:lumMod val="75000"/>
                    <a:lumOff val="25000"/>
                  </a:schemeClr>
                </a:solidFill>
                <a:latin typeface="DM Sans 14pt" pitchFamily="2" charset="77"/>
                <a:cs typeface="Arial" panose="020B0604020202020204" pitchFamily="34" charset="0"/>
              </a:rPr>
              <a:t>Lorem</a:t>
            </a:r>
            <a:r>
              <a:rPr lang="es-ES" spc="0" dirty="0">
                <a:solidFill>
                  <a:schemeClr val="tx1">
                    <a:lumMod val="75000"/>
                    <a:lumOff val="25000"/>
                  </a:schemeClr>
                </a:solidFill>
                <a:latin typeface="DM Sans 14pt" pitchFamily="2" charset="77"/>
                <a:cs typeface="Arial" panose="020B0604020202020204" pitchFamily="34" charset="0"/>
              </a:rPr>
              <a:t> </a:t>
            </a:r>
            <a:r>
              <a:rPr lang="es-ES" spc="0" dirty="0" err="1">
                <a:solidFill>
                  <a:schemeClr val="tx1">
                    <a:lumMod val="75000"/>
                    <a:lumOff val="25000"/>
                  </a:schemeClr>
                </a:solidFill>
                <a:latin typeface="DM Sans 14pt" pitchFamily="2" charset="77"/>
                <a:cs typeface="Arial" panose="020B0604020202020204" pitchFamily="34" charset="0"/>
              </a:rPr>
              <a:t>ipsum</a:t>
            </a:r>
            <a:r>
              <a:rPr lang="es-ES" spc="0" dirty="0">
                <a:solidFill>
                  <a:schemeClr val="tx1">
                    <a:lumMod val="75000"/>
                    <a:lumOff val="25000"/>
                  </a:schemeClr>
                </a:solidFill>
                <a:latin typeface="DM Sans 14pt" pitchFamily="2" charset="77"/>
                <a:cs typeface="Arial" panose="020B0604020202020204" pitchFamily="34" charset="0"/>
              </a:rPr>
              <a:t> dolor </a:t>
            </a:r>
            <a:r>
              <a:rPr lang="es-ES" spc="0" dirty="0" err="1">
                <a:solidFill>
                  <a:schemeClr val="tx1">
                    <a:lumMod val="75000"/>
                    <a:lumOff val="25000"/>
                  </a:schemeClr>
                </a:solidFill>
                <a:latin typeface="DM Sans 14pt" pitchFamily="2" charset="77"/>
                <a:cs typeface="Arial" panose="020B0604020202020204" pitchFamily="34" charset="0"/>
              </a:rPr>
              <a:t>sit</a:t>
            </a:r>
            <a:r>
              <a:rPr lang="es-ES" spc="0" dirty="0">
                <a:solidFill>
                  <a:schemeClr val="tx1">
                    <a:lumMod val="75000"/>
                    <a:lumOff val="25000"/>
                  </a:schemeClr>
                </a:solidFill>
                <a:latin typeface="DM Sans 14pt" pitchFamily="2" charset="77"/>
                <a:cs typeface="Arial" panose="020B0604020202020204" pitchFamily="34" charset="0"/>
              </a:rPr>
              <a:t> </a:t>
            </a:r>
            <a:r>
              <a:rPr lang="es-ES" spc="0" dirty="0" err="1">
                <a:solidFill>
                  <a:schemeClr val="tx1">
                    <a:lumMod val="75000"/>
                    <a:lumOff val="25000"/>
                  </a:schemeClr>
                </a:solidFill>
                <a:latin typeface="DM Sans 14pt" pitchFamily="2" charset="77"/>
                <a:cs typeface="Arial" panose="020B0604020202020204" pitchFamily="34" charset="0"/>
              </a:rPr>
              <a:t>amet</a:t>
            </a:r>
            <a:r>
              <a:rPr lang="es-ES" spc="0" dirty="0">
                <a:solidFill>
                  <a:schemeClr val="tx1">
                    <a:lumMod val="75000"/>
                    <a:lumOff val="25000"/>
                  </a:schemeClr>
                </a:solidFill>
                <a:latin typeface="DM Sans 14pt" pitchFamily="2" charset="77"/>
                <a:cs typeface="Arial" panose="020B0604020202020204" pitchFamily="34" charset="0"/>
              </a:rPr>
              <a:t>, </a:t>
            </a:r>
            <a:r>
              <a:rPr lang="es-ES" spc="0" dirty="0" err="1">
                <a:solidFill>
                  <a:schemeClr val="tx1">
                    <a:lumMod val="75000"/>
                    <a:lumOff val="25000"/>
                  </a:schemeClr>
                </a:solidFill>
                <a:latin typeface="DM Sans 14pt" pitchFamily="2" charset="77"/>
                <a:cs typeface="Arial" panose="020B0604020202020204" pitchFamily="34" charset="0"/>
              </a:rPr>
              <a:t>consectetur</a:t>
            </a:r>
            <a:r>
              <a:rPr lang="es-ES" spc="0" dirty="0">
                <a:solidFill>
                  <a:schemeClr val="tx1">
                    <a:lumMod val="75000"/>
                    <a:lumOff val="25000"/>
                  </a:schemeClr>
                </a:solidFill>
                <a:latin typeface="DM Sans 14pt" pitchFamily="2" charset="77"/>
                <a:cs typeface="Arial" panose="020B0604020202020204" pitchFamily="34" charset="0"/>
              </a:rPr>
              <a:t> </a:t>
            </a:r>
            <a:r>
              <a:rPr lang="es-ES" spc="0" dirty="0" err="1">
                <a:solidFill>
                  <a:schemeClr val="tx1">
                    <a:lumMod val="75000"/>
                    <a:lumOff val="25000"/>
                  </a:schemeClr>
                </a:solidFill>
                <a:latin typeface="DM Sans 14pt" pitchFamily="2" charset="77"/>
                <a:cs typeface="Arial" panose="020B0604020202020204" pitchFamily="34" charset="0"/>
              </a:rPr>
              <a:t>adipiscing</a:t>
            </a:r>
            <a:r>
              <a:rPr lang="es-ES" spc="0" dirty="0">
                <a:solidFill>
                  <a:schemeClr val="tx1">
                    <a:lumMod val="75000"/>
                    <a:lumOff val="25000"/>
                  </a:schemeClr>
                </a:solidFill>
                <a:latin typeface="DM Sans 14pt" pitchFamily="2" charset="77"/>
                <a:cs typeface="Arial" panose="020B0604020202020204" pitchFamily="34" charset="0"/>
              </a:rPr>
              <a:t> </a:t>
            </a:r>
            <a:r>
              <a:rPr lang="es-ES" spc="0" dirty="0" err="1">
                <a:solidFill>
                  <a:schemeClr val="tx1">
                    <a:lumMod val="75000"/>
                    <a:lumOff val="25000"/>
                  </a:schemeClr>
                </a:solidFill>
                <a:latin typeface="DM Sans 14pt" pitchFamily="2" charset="77"/>
                <a:cs typeface="Arial" panose="020B0604020202020204" pitchFamily="34" charset="0"/>
              </a:rPr>
              <a:t>elit</a:t>
            </a:r>
            <a:r>
              <a:rPr lang="es-ES" spc="0" dirty="0">
                <a:solidFill>
                  <a:schemeClr val="tx1">
                    <a:lumMod val="75000"/>
                    <a:lumOff val="25000"/>
                  </a:schemeClr>
                </a:solidFill>
                <a:latin typeface="DM Sans 14pt" pitchFamily="2" charset="77"/>
                <a:cs typeface="Arial" panose="020B0604020202020204" pitchFamily="34" charset="0"/>
              </a:rPr>
              <a:t>, sed do </a:t>
            </a:r>
            <a:r>
              <a:rPr lang="es-ES" spc="0" dirty="0" err="1">
                <a:solidFill>
                  <a:schemeClr val="tx1">
                    <a:lumMod val="75000"/>
                    <a:lumOff val="25000"/>
                  </a:schemeClr>
                </a:solidFill>
                <a:latin typeface="DM Sans 14pt" pitchFamily="2" charset="77"/>
                <a:cs typeface="Arial" panose="020B0604020202020204" pitchFamily="34" charset="0"/>
              </a:rPr>
              <a:t>eiusmod</a:t>
            </a:r>
            <a:r>
              <a:rPr lang="es-ES" spc="0" dirty="0">
                <a:solidFill>
                  <a:schemeClr val="tx1">
                    <a:lumMod val="75000"/>
                    <a:lumOff val="25000"/>
                  </a:schemeClr>
                </a:solidFill>
                <a:latin typeface="DM Sans 14pt" pitchFamily="2" charset="77"/>
                <a:cs typeface="Arial" panose="020B0604020202020204" pitchFamily="34" charset="0"/>
              </a:rPr>
              <a:t> </a:t>
            </a:r>
            <a:r>
              <a:rPr lang="es-ES" spc="0" dirty="0" err="1">
                <a:solidFill>
                  <a:schemeClr val="tx1">
                    <a:lumMod val="75000"/>
                    <a:lumOff val="25000"/>
                  </a:schemeClr>
                </a:solidFill>
                <a:latin typeface="DM Sans 14pt" pitchFamily="2" charset="77"/>
                <a:cs typeface="Arial" panose="020B0604020202020204" pitchFamily="34" charset="0"/>
              </a:rPr>
              <a:t>tempor</a:t>
            </a:r>
            <a:r>
              <a:rPr lang="es-ES" spc="0" dirty="0">
                <a:solidFill>
                  <a:schemeClr val="tx1">
                    <a:lumMod val="75000"/>
                    <a:lumOff val="25000"/>
                  </a:schemeClr>
                </a:solidFill>
                <a:latin typeface="DM Sans 14pt" pitchFamily="2" charset="77"/>
                <a:cs typeface="Arial" panose="020B0604020202020204" pitchFamily="34" charset="0"/>
              </a:rPr>
              <a:t> </a:t>
            </a:r>
            <a:r>
              <a:rPr lang="es-ES" spc="0" dirty="0" err="1">
                <a:solidFill>
                  <a:schemeClr val="tx1">
                    <a:lumMod val="75000"/>
                    <a:lumOff val="25000"/>
                  </a:schemeClr>
                </a:solidFill>
                <a:latin typeface="DM Sans 14pt" pitchFamily="2" charset="77"/>
                <a:cs typeface="Arial" panose="020B0604020202020204" pitchFamily="34" charset="0"/>
              </a:rPr>
              <a:t>incididunt</a:t>
            </a:r>
            <a:r>
              <a:rPr lang="es-ES" spc="0" dirty="0">
                <a:solidFill>
                  <a:schemeClr val="tx1">
                    <a:lumMod val="75000"/>
                    <a:lumOff val="25000"/>
                  </a:schemeClr>
                </a:solidFill>
                <a:latin typeface="DM Sans 14pt" pitchFamily="2" charset="77"/>
                <a:cs typeface="Arial" panose="020B0604020202020204" pitchFamily="34" charset="0"/>
              </a:rPr>
              <a:t> ut labore et </a:t>
            </a:r>
            <a:r>
              <a:rPr lang="es-ES" spc="0" dirty="0" err="1">
                <a:solidFill>
                  <a:schemeClr val="tx1">
                    <a:lumMod val="75000"/>
                    <a:lumOff val="25000"/>
                  </a:schemeClr>
                </a:solidFill>
                <a:latin typeface="DM Sans 14pt" pitchFamily="2" charset="77"/>
                <a:cs typeface="Arial" panose="020B0604020202020204" pitchFamily="34" charset="0"/>
              </a:rPr>
              <a:t>dolore</a:t>
            </a:r>
            <a:r>
              <a:rPr lang="es-ES" spc="0" dirty="0">
                <a:solidFill>
                  <a:schemeClr val="tx1">
                    <a:lumMod val="75000"/>
                    <a:lumOff val="25000"/>
                  </a:schemeClr>
                </a:solidFill>
                <a:latin typeface="DM Sans 14pt" pitchFamily="2" charset="77"/>
                <a:cs typeface="Arial" panose="020B0604020202020204" pitchFamily="34" charset="0"/>
              </a:rPr>
              <a:t>.</a:t>
            </a:r>
          </a:p>
        </p:txBody>
      </p:sp>
      <p:sp>
        <p:nvSpPr>
          <p:cNvPr id="16" name="Marcador de texto 2">
            <a:extLst>
              <a:ext uri="{FF2B5EF4-FFF2-40B4-BE49-F238E27FC236}">
                <a16:creationId xmlns:a16="http://schemas.microsoft.com/office/drawing/2014/main" id="{5B81C69C-0277-2C87-8573-B097A61E3936}"/>
              </a:ext>
            </a:extLst>
          </p:cNvPr>
          <p:cNvSpPr txBox="1">
            <a:spLocks/>
          </p:cNvSpPr>
          <p:nvPr/>
        </p:nvSpPr>
        <p:spPr>
          <a:xfrm>
            <a:off x="5523288" y="2957307"/>
            <a:ext cx="1495137" cy="192681"/>
          </a:xfrm>
          <a:prstGeom prst="rect">
            <a:avLst/>
          </a:prstGeom>
        </p:spPr>
        <p:txBody>
          <a:bodyPr wrap="square" lIns="0" tIns="0" rIns="0" bIns="0">
            <a:spAutoFit/>
          </a:bodyPr>
          <a:lstStyle>
            <a:lvl1pPr marL="0" indent="0" algn="l" defTabSz="457200" rtl="0" eaLnBrk="1" latinLnBrk="0" hangingPunct="1">
              <a:lnSpc>
                <a:spcPct val="120000"/>
              </a:lnSpc>
              <a:spcBef>
                <a:spcPts val="0"/>
              </a:spcBef>
              <a:buClr>
                <a:srgbClr val="888B8D"/>
              </a:buClr>
              <a:buFont typeface="+mj-lt"/>
              <a:buNone/>
              <a:defRPr sz="1100" b="1" i="0" kern="1200" spc="-40" baseline="0">
                <a:solidFill>
                  <a:srgbClr val="23553D"/>
                </a:solidFill>
                <a:latin typeface="Manrope" pitchFamily="2" charset="0"/>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defRPr/>
            </a:pPr>
            <a:r>
              <a:rPr lang="es-ES" b="0" spc="0" dirty="0">
                <a:latin typeface="DM Sans 14pt" pitchFamily="2" charset="77"/>
                <a:cs typeface="Arial" panose="020B0604020202020204" pitchFamily="34" charset="0"/>
              </a:rPr>
              <a:t>Small </a:t>
            </a:r>
            <a:r>
              <a:rPr lang="es-ES" b="0" spc="0" dirty="0" err="1">
                <a:latin typeface="DM Sans 14pt" pitchFamily="2" charset="77"/>
                <a:cs typeface="Arial" panose="020B0604020202020204" pitchFamily="34" charset="0"/>
              </a:rPr>
              <a:t>title</a:t>
            </a:r>
            <a:endParaRPr lang="es-ES" b="0" spc="0" dirty="0">
              <a:latin typeface="DM Sans 14pt" pitchFamily="2" charset="77"/>
              <a:cs typeface="Arial" panose="020B0604020202020204" pitchFamily="34" charset="0"/>
            </a:endParaRPr>
          </a:p>
        </p:txBody>
      </p:sp>
      <p:sp>
        <p:nvSpPr>
          <p:cNvPr id="17" name="Marcador de texto 2">
            <a:extLst>
              <a:ext uri="{FF2B5EF4-FFF2-40B4-BE49-F238E27FC236}">
                <a16:creationId xmlns:a16="http://schemas.microsoft.com/office/drawing/2014/main" id="{A141BEEC-F30C-C7E2-0595-E3D5F83E1E9E}"/>
              </a:ext>
            </a:extLst>
          </p:cNvPr>
          <p:cNvSpPr txBox="1">
            <a:spLocks/>
          </p:cNvSpPr>
          <p:nvPr/>
        </p:nvSpPr>
        <p:spPr>
          <a:xfrm>
            <a:off x="5523288" y="3175661"/>
            <a:ext cx="1495137" cy="1205202"/>
          </a:xfrm>
          <a:prstGeom prst="rect">
            <a:avLst/>
          </a:prstGeom>
        </p:spPr>
        <p:txBody>
          <a:bodyPr wrap="square" lIns="0" tIns="0" rIns="0" bIns="0">
            <a:spAutoFit/>
          </a:bodyPr>
          <a:lstStyle>
            <a:lvl1pPr marL="0" indent="0" algn="l" defTabSz="457200" rtl="0" eaLnBrk="1" latinLnBrk="0" hangingPunct="1">
              <a:lnSpc>
                <a:spcPct val="120000"/>
              </a:lnSpc>
              <a:spcBef>
                <a:spcPts val="0"/>
              </a:spcBef>
              <a:buClr>
                <a:srgbClr val="888B8D"/>
              </a:buClr>
              <a:buFont typeface="+mj-lt"/>
              <a:buNone/>
              <a:defRPr sz="1100" b="0" i="0" kern="1200" spc="-40" baseline="0">
                <a:solidFill>
                  <a:schemeClr val="tx1"/>
                </a:solidFill>
                <a:latin typeface="Manrope" pitchFamily="2" charset="0"/>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defRPr/>
            </a:pPr>
            <a:r>
              <a:rPr lang="es-ES" spc="0" dirty="0" err="1">
                <a:solidFill>
                  <a:schemeClr val="tx1">
                    <a:lumMod val="75000"/>
                    <a:lumOff val="25000"/>
                  </a:schemeClr>
                </a:solidFill>
                <a:latin typeface="DM Sans 14pt" pitchFamily="2" charset="77"/>
                <a:cs typeface="Arial" panose="020B0604020202020204" pitchFamily="34" charset="0"/>
              </a:rPr>
              <a:t>Lorem</a:t>
            </a:r>
            <a:r>
              <a:rPr lang="es-ES" spc="0" dirty="0">
                <a:solidFill>
                  <a:schemeClr val="tx1">
                    <a:lumMod val="75000"/>
                    <a:lumOff val="25000"/>
                  </a:schemeClr>
                </a:solidFill>
                <a:latin typeface="DM Sans 14pt" pitchFamily="2" charset="77"/>
                <a:cs typeface="Arial" panose="020B0604020202020204" pitchFamily="34" charset="0"/>
              </a:rPr>
              <a:t> </a:t>
            </a:r>
            <a:r>
              <a:rPr lang="es-ES" spc="0" dirty="0" err="1">
                <a:solidFill>
                  <a:schemeClr val="tx1">
                    <a:lumMod val="75000"/>
                    <a:lumOff val="25000"/>
                  </a:schemeClr>
                </a:solidFill>
                <a:latin typeface="DM Sans 14pt" pitchFamily="2" charset="77"/>
                <a:cs typeface="Arial" panose="020B0604020202020204" pitchFamily="34" charset="0"/>
              </a:rPr>
              <a:t>ipsum</a:t>
            </a:r>
            <a:r>
              <a:rPr lang="es-ES" spc="0" dirty="0">
                <a:solidFill>
                  <a:schemeClr val="tx1">
                    <a:lumMod val="75000"/>
                    <a:lumOff val="25000"/>
                  </a:schemeClr>
                </a:solidFill>
                <a:latin typeface="DM Sans 14pt" pitchFamily="2" charset="77"/>
                <a:cs typeface="Arial" panose="020B0604020202020204" pitchFamily="34" charset="0"/>
              </a:rPr>
              <a:t> dolor </a:t>
            </a:r>
            <a:r>
              <a:rPr lang="es-ES" spc="0" dirty="0" err="1">
                <a:solidFill>
                  <a:schemeClr val="tx1">
                    <a:lumMod val="75000"/>
                    <a:lumOff val="25000"/>
                  </a:schemeClr>
                </a:solidFill>
                <a:latin typeface="DM Sans 14pt" pitchFamily="2" charset="77"/>
                <a:cs typeface="Arial" panose="020B0604020202020204" pitchFamily="34" charset="0"/>
              </a:rPr>
              <a:t>sit</a:t>
            </a:r>
            <a:r>
              <a:rPr lang="es-ES" spc="0" dirty="0">
                <a:solidFill>
                  <a:schemeClr val="tx1">
                    <a:lumMod val="75000"/>
                    <a:lumOff val="25000"/>
                  </a:schemeClr>
                </a:solidFill>
                <a:latin typeface="DM Sans 14pt" pitchFamily="2" charset="77"/>
                <a:cs typeface="Arial" panose="020B0604020202020204" pitchFamily="34" charset="0"/>
              </a:rPr>
              <a:t> </a:t>
            </a:r>
            <a:r>
              <a:rPr lang="es-ES" spc="0" dirty="0" err="1">
                <a:solidFill>
                  <a:schemeClr val="tx1">
                    <a:lumMod val="75000"/>
                    <a:lumOff val="25000"/>
                  </a:schemeClr>
                </a:solidFill>
                <a:latin typeface="DM Sans 14pt" pitchFamily="2" charset="77"/>
                <a:cs typeface="Arial" panose="020B0604020202020204" pitchFamily="34" charset="0"/>
              </a:rPr>
              <a:t>amet</a:t>
            </a:r>
            <a:r>
              <a:rPr lang="es-ES" spc="0" dirty="0">
                <a:solidFill>
                  <a:schemeClr val="tx1">
                    <a:lumMod val="75000"/>
                    <a:lumOff val="25000"/>
                  </a:schemeClr>
                </a:solidFill>
                <a:latin typeface="DM Sans 14pt" pitchFamily="2" charset="77"/>
                <a:cs typeface="Arial" panose="020B0604020202020204" pitchFamily="34" charset="0"/>
              </a:rPr>
              <a:t>, </a:t>
            </a:r>
            <a:r>
              <a:rPr lang="es-ES" spc="0" dirty="0" err="1">
                <a:solidFill>
                  <a:schemeClr val="tx1">
                    <a:lumMod val="75000"/>
                    <a:lumOff val="25000"/>
                  </a:schemeClr>
                </a:solidFill>
                <a:latin typeface="DM Sans 14pt" pitchFamily="2" charset="77"/>
                <a:cs typeface="Arial" panose="020B0604020202020204" pitchFamily="34" charset="0"/>
              </a:rPr>
              <a:t>consectetur</a:t>
            </a:r>
            <a:r>
              <a:rPr lang="es-ES" spc="0" dirty="0">
                <a:solidFill>
                  <a:schemeClr val="tx1">
                    <a:lumMod val="75000"/>
                    <a:lumOff val="25000"/>
                  </a:schemeClr>
                </a:solidFill>
                <a:latin typeface="DM Sans 14pt" pitchFamily="2" charset="77"/>
                <a:cs typeface="Arial" panose="020B0604020202020204" pitchFamily="34" charset="0"/>
              </a:rPr>
              <a:t> </a:t>
            </a:r>
            <a:r>
              <a:rPr lang="es-ES" spc="0" dirty="0" err="1">
                <a:solidFill>
                  <a:schemeClr val="tx1">
                    <a:lumMod val="75000"/>
                    <a:lumOff val="25000"/>
                  </a:schemeClr>
                </a:solidFill>
                <a:latin typeface="DM Sans 14pt" pitchFamily="2" charset="77"/>
                <a:cs typeface="Arial" panose="020B0604020202020204" pitchFamily="34" charset="0"/>
              </a:rPr>
              <a:t>adipiscing</a:t>
            </a:r>
            <a:r>
              <a:rPr lang="es-ES" spc="0" dirty="0">
                <a:solidFill>
                  <a:schemeClr val="tx1">
                    <a:lumMod val="75000"/>
                    <a:lumOff val="25000"/>
                  </a:schemeClr>
                </a:solidFill>
                <a:latin typeface="DM Sans 14pt" pitchFamily="2" charset="77"/>
                <a:cs typeface="Arial" panose="020B0604020202020204" pitchFamily="34" charset="0"/>
              </a:rPr>
              <a:t> </a:t>
            </a:r>
            <a:r>
              <a:rPr lang="es-ES" spc="0" dirty="0" err="1">
                <a:solidFill>
                  <a:schemeClr val="tx1">
                    <a:lumMod val="75000"/>
                    <a:lumOff val="25000"/>
                  </a:schemeClr>
                </a:solidFill>
                <a:latin typeface="DM Sans 14pt" pitchFamily="2" charset="77"/>
                <a:cs typeface="Arial" panose="020B0604020202020204" pitchFamily="34" charset="0"/>
              </a:rPr>
              <a:t>elit</a:t>
            </a:r>
            <a:r>
              <a:rPr lang="es-ES" spc="0" dirty="0">
                <a:solidFill>
                  <a:schemeClr val="tx1">
                    <a:lumMod val="75000"/>
                    <a:lumOff val="25000"/>
                  </a:schemeClr>
                </a:solidFill>
                <a:latin typeface="DM Sans 14pt" pitchFamily="2" charset="77"/>
                <a:cs typeface="Arial" panose="020B0604020202020204" pitchFamily="34" charset="0"/>
              </a:rPr>
              <a:t>, sed do </a:t>
            </a:r>
            <a:r>
              <a:rPr lang="es-ES" spc="0" dirty="0" err="1">
                <a:solidFill>
                  <a:schemeClr val="tx1">
                    <a:lumMod val="75000"/>
                    <a:lumOff val="25000"/>
                  </a:schemeClr>
                </a:solidFill>
                <a:latin typeface="DM Sans 14pt" pitchFamily="2" charset="77"/>
                <a:cs typeface="Arial" panose="020B0604020202020204" pitchFamily="34" charset="0"/>
              </a:rPr>
              <a:t>eiusmod</a:t>
            </a:r>
            <a:r>
              <a:rPr lang="es-ES" spc="0" dirty="0">
                <a:solidFill>
                  <a:schemeClr val="tx1">
                    <a:lumMod val="75000"/>
                    <a:lumOff val="25000"/>
                  </a:schemeClr>
                </a:solidFill>
                <a:latin typeface="DM Sans 14pt" pitchFamily="2" charset="77"/>
                <a:cs typeface="Arial" panose="020B0604020202020204" pitchFamily="34" charset="0"/>
              </a:rPr>
              <a:t> </a:t>
            </a:r>
            <a:r>
              <a:rPr lang="es-ES" spc="0" dirty="0" err="1">
                <a:solidFill>
                  <a:schemeClr val="tx1">
                    <a:lumMod val="75000"/>
                    <a:lumOff val="25000"/>
                  </a:schemeClr>
                </a:solidFill>
                <a:latin typeface="DM Sans 14pt" pitchFamily="2" charset="77"/>
                <a:cs typeface="Arial" panose="020B0604020202020204" pitchFamily="34" charset="0"/>
              </a:rPr>
              <a:t>tempor</a:t>
            </a:r>
            <a:r>
              <a:rPr lang="es-ES" spc="0" dirty="0">
                <a:solidFill>
                  <a:schemeClr val="tx1">
                    <a:lumMod val="75000"/>
                    <a:lumOff val="25000"/>
                  </a:schemeClr>
                </a:solidFill>
                <a:latin typeface="DM Sans 14pt" pitchFamily="2" charset="77"/>
                <a:cs typeface="Arial" panose="020B0604020202020204" pitchFamily="34" charset="0"/>
              </a:rPr>
              <a:t> </a:t>
            </a:r>
            <a:r>
              <a:rPr lang="es-ES" spc="0" dirty="0" err="1">
                <a:solidFill>
                  <a:schemeClr val="tx1">
                    <a:lumMod val="75000"/>
                    <a:lumOff val="25000"/>
                  </a:schemeClr>
                </a:solidFill>
                <a:latin typeface="DM Sans 14pt" pitchFamily="2" charset="77"/>
                <a:cs typeface="Arial" panose="020B0604020202020204" pitchFamily="34" charset="0"/>
              </a:rPr>
              <a:t>incididunt</a:t>
            </a:r>
            <a:r>
              <a:rPr lang="es-ES" spc="0" dirty="0">
                <a:solidFill>
                  <a:schemeClr val="tx1">
                    <a:lumMod val="75000"/>
                    <a:lumOff val="25000"/>
                  </a:schemeClr>
                </a:solidFill>
                <a:latin typeface="DM Sans 14pt" pitchFamily="2" charset="77"/>
                <a:cs typeface="Arial" panose="020B0604020202020204" pitchFamily="34" charset="0"/>
              </a:rPr>
              <a:t> ut labore et </a:t>
            </a:r>
            <a:r>
              <a:rPr lang="es-ES" spc="0" dirty="0" err="1">
                <a:solidFill>
                  <a:schemeClr val="tx1">
                    <a:lumMod val="75000"/>
                    <a:lumOff val="25000"/>
                  </a:schemeClr>
                </a:solidFill>
                <a:latin typeface="DM Sans 14pt" pitchFamily="2" charset="77"/>
                <a:cs typeface="Arial" panose="020B0604020202020204" pitchFamily="34" charset="0"/>
              </a:rPr>
              <a:t>dolore</a:t>
            </a:r>
            <a:r>
              <a:rPr lang="es-ES" spc="0" dirty="0">
                <a:solidFill>
                  <a:schemeClr val="tx1">
                    <a:lumMod val="75000"/>
                    <a:lumOff val="25000"/>
                  </a:schemeClr>
                </a:solidFill>
                <a:latin typeface="DM Sans 14pt" pitchFamily="2" charset="77"/>
                <a:cs typeface="Arial" panose="020B0604020202020204" pitchFamily="34" charset="0"/>
              </a:rPr>
              <a:t>.</a:t>
            </a:r>
          </a:p>
        </p:txBody>
      </p:sp>
      <p:sp>
        <p:nvSpPr>
          <p:cNvPr id="18" name="Marcador de texto 2">
            <a:extLst>
              <a:ext uri="{FF2B5EF4-FFF2-40B4-BE49-F238E27FC236}">
                <a16:creationId xmlns:a16="http://schemas.microsoft.com/office/drawing/2014/main" id="{61EB17EF-3603-2F78-647C-8829110444D9}"/>
              </a:ext>
            </a:extLst>
          </p:cNvPr>
          <p:cNvSpPr txBox="1">
            <a:spLocks/>
          </p:cNvSpPr>
          <p:nvPr/>
        </p:nvSpPr>
        <p:spPr>
          <a:xfrm>
            <a:off x="6993210" y="870863"/>
            <a:ext cx="1495137" cy="192681"/>
          </a:xfrm>
          <a:prstGeom prst="rect">
            <a:avLst/>
          </a:prstGeom>
        </p:spPr>
        <p:txBody>
          <a:bodyPr wrap="square" lIns="0" tIns="0" rIns="0" bIns="0">
            <a:spAutoFit/>
          </a:bodyPr>
          <a:lstStyle>
            <a:lvl1pPr marL="0" indent="0" algn="l" defTabSz="457200" rtl="0" eaLnBrk="1" latinLnBrk="0" hangingPunct="1">
              <a:lnSpc>
                <a:spcPct val="120000"/>
              </a:lnSpc>
              <a:spcBef>
                <a:spcPts val="0"/>
              </a:spcBef>
              <a:buClr>
                <a:srgbClr val="888B8D"/>
              </a:buClr>
              <a:buFont typeface="+mj-lt"/>
              <a:buNone/>
              <a:defRPr sz="1100" b="1" i="0" kern="1200" spc="-40" baseline="0">
                <a:solidFill>
                  <a:srgbClr val="23553D"/>
                </a:solidFill>
                <a:latin typeface="Manrope" pitchFamily="2" charset="0"/>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defRPr/>
            </a:pPr>
            <a:r>
              <a:rPr lang="es-ES" b="0" spc="0" dirty="0">
                <a:latin typeface="DM Sans 14pt" pitchFamily="2" charset="77"/>
                <a:cs typeface="Arial" panose="020B0604020202020204" pitchFamily="34" charset="0"/>
              </a:rPr>
              <a:t>Small </a:t>
            </a:r>
            <a:r>
              <a:rPr lang="es-ES" b="0" spc="0" dirty="0" err="1">
                <a:latin typeface="DM Sans 14pt" pitchFamily="2" charset="77"/>
                <a:cs typeface="Arial" panose="020B0604020202020204" pitchFamily="34" charset="0"/>
              </a:rPr>
              <a:t>title</a:t>
            </a:r>
            <a:endParaRPr lang="es-ES" b="0" spc="0" dirty="0">
              <a:latin typeface="DM Sans 14pt" pitchFamily="2" charset="77"/>
              <a:cs typeface="Arial" panose="020B0604020202020204" pitchFamily="34" charset="0"/>
            </a:endParaRPr>
          </a:p>
        </p:txBody>
      </p:sp>
      <p:sp>
        <p:nvSpPr>
          <p:cNvPr id="19" name="Marcador de texto 2">
            <a:extLst>
              <a:ext uri="{FF2B5EF4-FFF2-40B4-BE49-F238E27FC236}">
                <a16:creationId xmlns:a16="http://schemas.microsoft.com/office/drawing/2014/main" id="{0932E898-2009-6A20-963F-8AEFFAEF5E9E}"/>
              </a:ext>
            </a:extLst>
          </p:cNvPr>
          <p:cNvSpPr txBox="1">
            <a:spLocks/>
          </p:cNvSpPr>
          <p:nvPr/>
        </p:nvSpPr>
        <p:spPr>
          <a:xfrm>
            <a:off x="6993210" y="1089217"/>
            <a:ext cx="1495137" cy="1205202"/>
          </a:xfrm>
          <a:prstGeom prst="rect">
            <a:avLst/>
          </a:prstGeom>
        </p:spPr>
        <p:txBody>
          <a:bodyPr wrap="square" lIns="0" tIns="0" rIns="0" bIns="0">
            <a:spAutoFit/>
          </a:bodyPr>
          <a:lstStyle>
            <a:lvl1pPr marL="0" indent="0" algn="l" defTabSz="457200" rtl="0" eaLnBrk="1" latinLnBrk="0" hangingPunct="1">
              <a:lnSpc>
                <a:spcPct val="120000"/>
              </a:lnSpc>
              <a:spcBef>
                <a:spcPts val="0"/>
              </a:spcBef>
              <a:buClr>
                <a:srgbClr val="888B8D"/>
              </a:buClr>
              <a:buFont typeface="+mj-lt"/>
              <a:buNone/>
              <a:defRPr sz="1100" b="0" i="0" kern="1200" spc="-40" baseline="0">
                <a:solidFill>
                  <a:schemeClr val="tx1"/>
                </a:solidFill>
                <a:latin typeface="Manrope" pitchFamily="2" charset="0"/>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defRPr/>
            </a:pPr>
            <a:r>
              <a:rPr lang="es-ES" spc="0" dirty="0" err="1">
                <a:solidFill>
                  <a:schemeClr val="tx1">
                    <a:lumMod val="75000"/>
                    <a:lumOff val="25000"/>
                  </a:schemeClr>
                </a:solidFill>
                <a:latin typeface="DM Sans 14pt" pitchFamily="2" charset="77"/>
                <a:cs typeface="Arial" panose="020B0604020202020204" pitchFamily="34" charset="0"/>
              </a:rPr>
              <a:t>Lorem</a:t>
            </a:r>
            <a:r>
              <a:rPr lang="es-ES" spc="0" dirty="0">
                <a:solidFill>
                  <a:schemeClr val="tx1">
                    <a:lumMod val="75000"/>
                    <a:lumOff val="25000"/>
                  </a:schemeClr>
                </a:solidFill>
                <a:latin typeface="DM Sans 14pt" pitchFamily="2" charset="77"/>
                <a:cs typeface="Arial" panose="020B0604020202020204" pitchFamily="34" charset="0"/>
              </a:rPr>
              <a:t> </a:t>
            </a:r>
            <a:r>
              <a:rPr lang="es-ES" spc="0" dirty="0" err="1">
                <a:solidFill>
                  <a:schemeClr val="tx1">
                    <a:lumMod val="75000"/>
                    <a:lumOff val="25000"/>
                  </a:schemeClr>
                </a:solidFill>
                <a:latin typeface="DM Sans 14pt" pitchFamily="2" charset="77"/>
                <a:cs typeface="Arial" panose="020B0604020202020204" pitchFamily="34" charset="0"/>
              </a:rPr>
              <a:t>ipsum</a:t>
            </a:r>
            <a:r>
              <a:rPr lang="es-ES" spc="0" dirty="0">
                <a:solidFill>
                  <a:schemeClr val="tx1">
                    <a:lumMod val="75000"/>
                    <a:lumOff val="25000"/>
                  </a:schemeClr>
                </a:solidFill>
                <a:latin typeface="DM Sans 14pt" pitchFamily="2" charset="77"/>
                <a:cs typeface="Arial" panose="020B0604020202020204" pitchFamily="34" charset="0"/>
              </a:rPr>
              <a:t> dolor </a:t>
            </a:r>
            <a:r>
              <a:rPr lang="es-ES" spc="0" dirty="0" err="1">
                <a:solidFill>
                  <a:schemeClr val="tx1">
                    <a:lumMod val="75000"/>
                    <a:lumOff val="25000"/>
                  </a:schemeClr>
                </a:solidFill>
                <a:latin typeface="DM Sans 14pt" pitchFamily="2" charset="77"/>
                <a:cs typeface="Arial" panose="020B0604020202020204" pitchFamily="34" charset="0"/>
              </a:rPr>
              <a:t>sit</a:t>
            </a:r>
            <a:r>
              <a:rPr lang="es-ES" spc="0" dirty="0">
                <a:solidFill>
                  <a:schemeClr val="tx1">
                    <a:lumMod val="75000"/>
                    <a:lumOff val="25000"/>
                  </a:schemeClr>
                </a:solidFill>
                <a:latin typeface="DM Sans 14pt" pitchFamily="2" charset="77"/>
                <a:cs typeface="Arial" panose="020B0604020202020204" pitchFamily="34" charset="0"/>
              </a:rPr>
              <a:t> </a:t>
            </a:r>
            <a:r>
              <a:rPr lang="es-ES" spc="0" dirty="0" err="1">
                <a:solidFill>
                  <a:schemeClr val="tx1">
                    <a:lumMod val="75000"/>
                    <a:lumOff val="25000"/>
                  </a:schemeClr>
                </a:solidFill>
                <a:latin typeface="DM Sans 14pt" pitchFamily="2" charset="77"/>
                <a:cs typeface="Arial" panose="020B0604020202020204" pitchFamily="34" charset="0"/>
              </a:rPr>
              <a:t>amet</a:t>
            </a:r>
            <a:r>
              <a:rPr lang="es-ES" spc="0" dirty="0">
                <a:solidFill>
                  <a:schemeClr val="tx1">
                    <a:lumMod val="75000"/>
                    <a:lumOff val="25000"/>
                  </a:schemeClr>
                </a:solidFill>
                <a:latin typeface="DM Sans 14pt" pitchFamily="2" charset="77"/>
                <a:cs typeface="Arial" panose="020B0604020202020204" pitchFamily="34" charset="0"/>
              </a:rPr>
              <a:t>, </a:t>
            </a:r>
            <a:r>
              <a:rPr lang="es-ES" spc="0" dirty="0" err="1">
                <a:solidFill>
                  <a:schemeClr val="tx1">
                    <a:lumMod val="75000"/>
                    <a:lumOff val="25000"/>
                  </a:schemeClr>
                </a:solidFill>
                <a:latin typeface="DM Sans 14pt" pitchFamily="2" charset="77"/>
                <a:cs typeface="Arial" panose="020B0604020202020204" pitchFamily="34" charset="0"/>
              </a:rPr>
              <a:t>consectetur</a:t>
            </a:r>
            <a:r>
              <a:rPr lang="es-ES" spc="0" dirty="0">
                <a:solidFill>
                  <a:schemeClr val="tx1">
                    <a:lumMod val="75000"/>
                    <a:lumOff val="25000"/>
                  </a:schemeClr>
                </a:solidFill>
                <a:latin typeface="DM Sans 14pt" pitchFamily="2" charset="77"/>
                <a:cs typeface="Arial" panose="020B0604020202020204" pitchFamily="34" charset="0"/>
              </a:rPr>
              <a:t> </a:t>
            </a:r>
            <a:r>
              <a:rPr lang="es-ES" spc="0" dirty="0" err="1">
                <a:solidFill>
                  <a:schemeClr val="tx1">
                    <a:lumMod val="75000"/>
                    <a:lumOff val="25000"/>
                  </a:schemeClr>
                </a:solidFill>
                <a:latin typeface="DM Sans 14pt" pitchFamily="2" charset="77"/>
                <a:cs typeface="Arial" panose="020B0604020202020204" pitchFamily="34" charset="0"/>
              </a:rPr>
              <a:t>adipiscing</a:t>
            </a:r>
            <a:r>
              <a:rPr lang="es-ES" spc="0" dirty="0">
                <a:solidFill>
                  <a:schemeClr val="tx1">
                    <a:lumMod val="75000"/>
                    <a:lumOff val="25000"/>
                  </a:schemeClr>
                </a:solidFill>
                <a:latin typeface="DM Sans 14pt" pitchFamily="2" charset="77"/>
                <a:cs typeface="Arial" panose="020B0604020202020204" pitchFamily="34" charset="0"/>
              </a:rPr>
              <a:t> </a:t>
            </a:r>
            <a:r>
              <a:rPr lang="es-ES" spc="0" dirty="0" err="1">
                <a:solidFill>
                  <a:schemeClr val="tx1">
                    <a:lumMod val="75000"/>
                    <a:lumOff val="25000"/>
                  </a:schemeClr>
                </a:solidFill>
                <a:latin typeface="DM Sans 14pt" pitchFamily="2" charset="77"/>
                <a:cs typeface="Arial" panose="020B0604020202020204" pitchFamily="34" charset="0"/>
              </a:rPr>
              <a:t>elit</a:t>
            </a:r>
            <a:r>
              <a:rPr lang="es-ES" spc="0" dirty="0">
                <a:solidFill>
                  <a:schemeClr val="tx1">
                    <a:lumMod val="75000"/>
                    <a:lumOff val="25000"/>
                  </a:schemeClr>
                </a:solidFill>
                <a:latin typeface="DM Sans 14pt" pitchFamily="2" charset="77"/>
                <a:cs typeface="Arial" panose="020B0604020202020204" pitchFamily="34" charset="0"/>
              </a:rPr>
              <a:t>, sed do </a:t>
            </a:r>
            <a:r>
              <a:rPr lang="es-ES" spc="0" dirty="0" err="1">
                <a:solidFill>
                  <a:schemeClr val="tx1">
                    <a:lumMod val="75000"/>
                    <a:lumOff val="25000"/>
                  </a:schemeClr>
                </a:solidFill>
                <a:latin typeface="DM Sans 14pt" pitchFamily="2" charset="77"/>
                <a:cs typeface="Arial" panose="020B0604020202020204" pitchFamily="34" charset="0"/>
              </a:rPr>
              <a:t>eiusmod</a:t>
            </a:r>
            <a:r>
              <a:rPr lang="es-ES" spc="0" dirty="0">
                <a:solidFill>
                  <a:schemeClr val="tx1">
                    <a:lumMod val="75000"/>
                    <a:lumOff val="25000"/>
                  </a:schemeClr>
                </a:solidFill>
                <a:latin typeface="DM Sans 14pt" pitchFamily="2" charset="77"/>
                <a:cs typeface="Arial" panose="020B0604020202020204" pitchFamily="34" charset="0"/>
              </a:rPr>
              <a:t> </a:t>
            </a:r>
            <a:r>
              <a:rPr lang="es-ES" spc="0" dirty="0" err="1">
                <a:solidFill>
                  <a:schemeClr val="tx1">
                    <a:lumMod val="75000"/>
                    <a:lumOff val="25000"/>
                  </a:schemeClr>
                </a:solidFill>
                <a:latin typeface="DM Sans 14pt" pitchFamily="2" charset="77"/>
                <a:cs typeface="Arial" panose="020B0604020202020204" pitchFamily="34" charset="0"/>
              </a:rPr>
              <a:t>tempor</a:t>
            </a:r>
            <a:r>
              <a:rPr lang="es-ES" spc="0" dirty="0">
                <a:solidFill>
                  <a:schemeClr val="tx1">
                    <a:lumMod val="75000"/>
                    <a:lumOff val="25000"/>
                  </a:schemeClr>
                </a:solidFill>
                <a:latin typeface="DM Sans 14pt" pitchFamily="2" charset="77"/>
                <a:cs typeface="Arial" panose="020B0604020202020204" pitchFamily="34" charset="0"/>
              </a:rPr>
              <a:t> </a:t>
            </a:r>
            <a:r>
              <a:rPr lang="es-ES" spc="0" dirty="0" err="1">
                <a:solidFill>
                  <a:schemeClr val="tx1">
                    <a:lumMod val="75000"/>
                    <a:lumOff val="25000"/>
                  </a:schemeClr>
                </a:solidFill>
                <a:latin typeface="DM Sans 14pt" pitchFamily="2" charset="77"/>
                <a:cs typeface="Arial" panose="020B0604020202020204" pitchFamily="34" charset="0"/>
              </a:rPr>
              <a:t>incididunt</a:t>
            </a:r>
            <a:r>
              <a:rPr lang="es-ES" spc="0" dirty="0">
                <a:solidFill>
                  <a:schemeClr val="tx1">
                    <a:lumMod val="75000"/>
                    <a:lumOff val="25000"/>
                  </a:schemeClr>
                </a:solidFill>
                <a:latin typeface="DM Sans 14pt" pitchFamily="2" charset="77"/>
                <a:cs typeface="Arial" panose="020B0604020202020204" pitchFamily="34" charset="0"/>
              </a:rPr>
              <a:t> ut labore </a:t>
            </a:r>
            <a:br>
              <a:rPr lang="es-ES" spc="0" dirty="0">
                <a:solidFill>
                  <a:schemeClr val="tx1">
                    <a:lumMod val="75000"/>
                    <a:lumOff val="25000"/>
                  </a:schemeClr>
                </a:solidFill>
                <a:latin typeface="DM Sans 14pt" pitchFamily="2" charset="77"/>
                <a:cs typeface="Arial" panose="020B0604020202020204" pitchFamily="34" charset="0"/>
              </a:rPr>
            </a:br>
            <a:r>
              <a:rPr lang="es-ES" spc="0" dirty="0">
                <a:solidFill>
                  <a:schemeClr val="tx1">
                    <a:lumMod val="75000"/>
                    <a:lumOff val="25000"/>
                  </a:schemeClr>
                </a:solidFill>
                <a:latin typeface="DM Sans 14pt" pitchFamily="2" charset="77"/>
                <a:cs typeface="Arial" panose="020B0604020202020204" pitchFamily="34" charset="0"/>
              </a:rPr>
              <a:t>et </a:t>
            </a:r>
            <a:r>
              <a:rPr lang="es-ES" spc="0" dirty="0" err="1">
                <a:solidFill>
                  <a:schemeClr val="tx1">
                    <a:lumMod val="75000"/>
                    <a:lumOff val="25000"/>
                  </a:schemeClr>
                </a:solidFill>
                <a:latin typeface="DM Sans 14pt" pitchFamily="2" charset="77"/>
                <a:cs typeface="Arial" panose="020B0604020202020204" pitchFamily="34" charset="0"/>
              </a:rPr>
              <a:t>dolore</a:t>
            </a:r>
            <a:r>
              <a:rPr lang="es-ES" spc="0" dirty="0">
                <a:solidFill>
                  <a:schemeClr val="tx1">
                    <a:lumMod val="75000"/>
                    <a:lumOff val="25000"/>
                  </a:schemeClr>
                </a:solidFill>
                <a:latin typeface="DM Sans 14pt" pitchFamily="2" charset="77"/>
                <a:cs typeface="Arial" panose="020B0604020202020204" pitchFamily="34" charset="0"/>
              </a:rPr>
              <a:t>.</a:t>
            </a:r>
          </a:p>
        </p:txBody>
      </p:sp>
    </p:spTree>
    <p:extLst>
      <p:ext uri="{BB962C8B-B14F-4D97-AF65-F5344CB8AC3E}">
        <p14:creationId xmlns:p14="http://schemas.microsoft.com/office/powerpoint/2010/main" val="13093793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a:extLst>
              <a:ext uri="{FF2B5EF4-FFF2-40B4-BE49-F238E27FC236}">
                <a16:creationId xmlns:a16="http://schemas.microsoft.com/office/drawing/2014/main" id="{DA04CE32-551D-B6FD-91AF-93E13831F7D5}"/>
              </a:ext>
            </a:extLst>
          </p:cNvPr>
          <p:cNvSpPr>
            <a:spLocks noGrp="1"/>
          </p:cNvSpPr>
          <p:nvPr>
            <p:ph type="body" sz="quarter" idx="11"/>
          </p:nvPr>
        </p:nvSpPr>
        <p:spPr/>
        <p:txBody>
          <a:bodyPr/>
          <a:lstStyle/>
          <a:p>
            <a:endParaRPr lang="en-GB"/>
          </a:p>
        </p:txBody>
      </p:sp>
      <p:graphicFrame>
        <p:nvGraphicFramePr>
          <p:cNvPr id="3" name="Diagrama 2">
            <a:extLst>
              <a:ext uri="{FF2B5EF4-FFF2-40B4-BE49-F238E27FC236}">
                <a16:creationId xmlns:a16="http://schemas.microsoft.com/office/drawing/2014/main" id="{22B36088-55F6-C94A-95EA-33DEA4FBB89A}"/>
              </a:ext>
            </a:extLst>
          </p:cNvPr>
          <p:cNvGraphicFramePr/>
          <p:nvPr>
            <p:extLst>
              <p:ext uri="{D42A27DB-BD31-4B8C-83A1-F6EECF244321}">
                <p14:modId xmlns:p14="http://schemas.microsoft.com/office/powerpoint/2010/main" val="4260459884"/>
              </p:ext>
            </p:extLst>
          </p:nvPr>
        </p:nvGraphicFramePr>
        <p:xfrm>
          <a:off x="306283" y="1134318"/>
          <a:ext cx="8547333" cy="32152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548934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6A0E3A8C-0E7F-A40E-44ED-D15980615B04}"/>
              </a:ext>
            </a:extLst>
          </p:cNvPr>
          <p:cNvSpPr>
            <a:spLocks noGrp="1"/>
          </p:cNvSpPr>
          <p:nvPr>
            <p:ph type="body" sz="quarter" idx="10"/>
          </p:nvPr>
        </p:nvSpPr>
        <p:spPr>
          <a:xfrm>
            <a:off x="312397" y="962231"/>
            <a:ext cx="3809660" cy="262701"/>
          </a:xfrm>
        </p:spPr>
        <p:txBody>
          <a:bodyPr/>
          <a:lstStyle/>
          <a:p>
            <a:endParaRPr lang="es-ES" dirty="0"/>
          </a:p>
        </p:txBody>
      </p:sp>
      <p:sp>
        <p:nvSpPr>
          <p:cNvPr id="4" name="Marcador de texto 2">
            <a:extLst>
              <a:ext uri="{FF2B5EF4-FFF2-40B4-BE49-F238E27FC236}">
                <a16:creationId xmlns:a16="http://schemas.microsoft.com/office/drawing/2014/main" id="{94DF0011-DC4A-D091-BED0-20E3B01CF886}"/>
              </a:ext>
            </a:extLst>
          </p:cNvPr>
          <p:cNvSpPr>
            <a:spLocks noGrp="1"/>
          </p:cNvSpPr>
          <p:nvPr>
            <p:ph type="body" sz="quarter" idx="11"/>
          </p:nvPr>
        </p:nvSpPr>
        <p:spPr>
          <a:xfrm>
            <a:off x="324985" y="319316"/>
            <a:ext cx="8499697" cy="400110"/>
          </a:xfrm>
        </p:spPr>
        <p:txBody>
          <a:bodyPr/>
          <a:lstStyle/>
          <a:p>
            <a:endParaRPr lang="es-ES"/>
          </a:p>
        </p:txBody>
      </p:sp>
      <p:graphicFrame>
        <p:nvGraphicFramePr>
          <p:cNvPr id="9" name="Diagrama 8">
            <a:extLst>
              <a:ext uri="{FF2B5EF4-FFF2-40B4-BE49-F238E27FC236}">
                <a16:creationId xmlns:a16="http://schemas.microsoft.com/office/drawing/2014/main" id="{F25A0DF1-D3F0-5E73-B517-F61239EBA372}"/>
              </a:ext>
            </a:extLst>
          </p:cNvPr>
          <p:cNvGraphicFramePr/>
          <p:nvPr>
            <p:extLst>
              <p:ext uri="{D42A27DB-BD31-4B8C-83A1-F6EECF244321}">
                <p14:modId xmlns:p14="http://schemas.microsoft.com/office/powerpoint/2010/main" val="779534974"/>
              </p:ext>
            </p:extLst>
          </p:nvPr>
        </p:nvGraphicFramePr>
        <p:xfrm>
          <a:off x="4701746" y="957649"/>
          <a:ext cx="4040659" cy="32127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85558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88888C-5A01-FC7D-6A55-2E362F332E3D}"/>
              </a:ext>
            </a:extLst>
          </p:cNvPr>
          <p:cNvSpPr>
            <a:spLocks noGrp="1"/>
          </p:cNvSpPr>
          <p:nvPr>
            <p:ph type="title"/>
          </p:nvPr>
        </p:nvSpPr>
        <p:spPr/>
        <p:txBody>
          <a:bodyPr/>
          <a:lstStyle/>
          <a:p>
            <a:endParaRPr lang="es-ES" dirty="0"/>
          </a:p>
        </p:txBody>
      </p:sp>
      <p:sp>
        <p:nvSpPr>
          <p:cNvPr id="3" name="Marcador de texto 2">
            <a:extLst>
              <a:ext uri="{FF2B5EF4-FFF2-40B4-BE49-F238E27FC236}">
                <a16:creationId xmlns:a16="http://schemas.microsoft.com/office/drawing/2014/main" id="{76D8DBED-03A9-01A0-5CAD-1942FE572FF9}"/>
              </a:ext>
            </a:extLst>
          </p:cNvPr>
          <p:cNvSpPr>
            <a:spLocks noGrp="1"/>
          </p:cNvSpPr>
          <p:nvPr>
            <p:ph type="body" sz="quarter" idx="12"/>
          </p:nvPr>
        </p:nvSpPr>
        <p:spPr/>
        <p:txBody>
          <a:bodyPr/>
          <a:lstStyle/>
          <a:p>
            <a:endParaRPr lang="es-ES" dirty="0"/>
          </a:p>
        </p:txBody>
      </p:sp>
    </p:spTree>
    <p:extLst>
      <p:ext uri="{BB962C8B-B14F-4D97-AF65-F5344CB8AC3E}">
        <p14:creationId xmlns:p14="http://schemas.microsoft.com/office/powerpoint/2010/main" val="38726880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3613687-ECB8-014E-5BA5-2715508347E9}"/>
              </a:ext>
            </a:extLst>
          </p:cNvPr>
          <p:cNvSpPr>
            <a:spLocks noGrp="1"/>
          </p:cNvSpPr>
          <p:nvPr>
            <p:ph type="ctrTitle"/>
          </p:nvPr>
        </p:nvSpPr>
        <p:spPr>
          <a:xfrm>
            <a:off x="319319" y="1270874"/>
            <a:ext cx="8498110" cy="1107996"/>
          </a:xfrm>
          <a:prstGeom prst="rect">
            <a:avLst/>
          </a:prstGeom>
        </p:spPr>
        <p:txBody>
          <a:bodyPr/>
          <a:lstStyle/>
          <a:p>
            <a:r>
              <a:rPr lang="es-ES" dirty="0"/>
              <a:t>At vero </a:t>
            </a:r>
            <a:r>
              <a:rPr lang="es-ES" dirty="0" err="1"/>
              <a:t>eos</a:t>
            </a:r>
            <a:r>
              <a:rPr lang="es-ES" dirty="0"/>
              <a:t> et </a:t>
            </a:r>
            <a:r>
              <a:rPr lang="es-ES" dirty="0" err="1"/>
              <a:t>accusamus</a:t>
            </a:r>
            <a:r>
              <a:rPr lang="es-ES" dirty="0"/>
              <a:t> et </a:t>
            </a:r>
            <a:r>
              <a:rPr lang="es-ES" dirty="0" err="1"/>
              <a:t>iusto</a:t>
            </a:r>
            <a:r>
              <a:rPr lang="es-ES" dirty="0"/>
              <a:t> </a:t>
            </a:r>
            <a:r>
              <a:rPr lang="es-ES" dirty="0" err="1"/>
              <a:t>dignissimos</a:t>
            </a:r>
            <a:r>
              <a:rPr lang="es-ES" dirty="0"/>
              <a:t> </a:t>
            </a:r>
            <a:r>
              <a:rPr lang="es-ES" dirty="0" err="1"/>
              <a:t>ducimus</a:t>
            </a:r>
            <a:r>
              <a:rPr lang="es-ES" dirty="0"/>
              <a:t> qui</a:t>
            </a:r>
          </a:p>
        </p:txBody>
      </p:sp>
      <p:sp>
        <p:nvSpPr>
          <p:cNvPr id="3" name="Subtítulo 2">
            <a:extLst>
              <a:ext uri="{FF2B5EF4-FFF2-40B4-BE49-F238E27FC236}">
                <a16:creationId xmlns:a16="http://schemas.microsoft.com/office/drawing/2014/main" id="{111352AD-42A4-FA1D-CC4D-C0110A60D094}"/>
              </a:ext>
            </a:extLst>
          </p:cNvPr>
          <p:cNvSpPr>
            <a:spLocks noGrp="1"/>
          </p:cNvSpPr>
          <p:nvPr>
            <p:ph type="subTitle" idx="1"/>
          </p:nvPr>
        </p:nvSpPr>
        <p:spPr>
          <a:xfrm>
            <a:off x="319319" y="3066087"/>
            <a:ext cx="8498663" cy="230832"/>
          </a:xfrm>
          <a:prstGeom prst="rect">
            <a:avLst/>
          </a:prstGeom>
        </p:spPr>
        <p:txBody>
          <a:bodyPr/>
          <a:lstStyle/>
          <a:p>
            <a:endParaRPr lang="es-ES" dirty="0"/>
          </a:p>
        </p:txBody>
      </p:sp>
      <p:sp>
        <p:nvSpPr>
          <p:cNvPr id="4" name="Marcador de contenido 3">
            <a:extLst>
              <a:ext uri="{FF2B5EF4-FFF2-40B4-BE49-F238E27FC236}">
                <a16:creationId xmlns:a16="http://schemas.microsoft.com/office/drawing/2014/main" id="{9DF2506D-CAE1-1AB8-A687-F072E1FAEBD9}"/>
              </a:ext>
            </a:extLst>
          </p:cNvPr>
          <p:cNvSpPr>
            <a:spLocks noGrp="1"/>
          </p:cNvSpPr>
          <p:nvPr>
            <p:ph sz="quarter" idx="10"/>
          </p:nvPr>
        </p:nvSpPr>
        <p:spPr>
          <a:prstGeom prst="rect">
            <a:avLst/>
          </a:prstGeom>
        </p:spPr>
        <p:txBody>
          <a:bodyPr/>
          <a:lstStyle/>
          <a:p>
            <a:endParaRPr lang="es-ES" dirty="0"/>
          </a:p>
        </p:txBody>
      </p:sp>
    </p:spTree>
    <p:extLst>
      <p:ext uri="{BB962C8B-B14F-4D97-AF65-F5344CB8AC3E}">
        <p14:creationId xmlns:p14="http://schemas.microsoft.com/office/powerpoint/2010/main" val="34948591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B6843A5-AF24-53DB-4E90-58380A4627A3}"/>
              </a:ext>
            </a:extLst>
          </p:cNvPr>
          <p:cNvSpPr>
            <a:spLocks noGrp="1"/>
          </p:cNvSpPr>
          <p:nvPr>
            <p:ph type="ctrTitle"/>
          </p:nvPr>
        </p:nvSpPr>
        <p:spPr/>
        <p:txBody>
          <a:bodyPr/>
          <a:lstStyle/>
          <a:p>
            <a:endParaRPr lang="es-ES" dirty="0"/>
          </a:p>
        </p:txBody>
      </p:sp>
      <p:sp>
        <p:nvSpPr>
          <p:cNvPr id="3" name="Marcador de texto 2">
            <a:extLst>
              <a:ext uri="{FF2B5EF4-FFF2-40B4-BE49-F238E27FC236}">
                <a16:creationId xmlns:a16="http://schemas.microsoft.com/office/drawing/2014/main" id="{0D2908E6-3DBC-D416-BA49-0E3C092EBC8C}"/>
              </a:ext>
            </a:extLst>
          </p:cNvPr>
          <p:cNvSpPr>
            <a:spLocks noGrp="1"/>
          </p:cNvSpPr>
          <p:nvPr>
            <p:ph type="body" sz="quarter" idx="10"/>
          </p:nvPr>
        </p:nvSpPr>
        <p:spPr>
          <a:xfrm>
            <a:off x="319319" y="2674714"/>
            <a:ext cx="5406232" cy="262701"/>
          </a:xfrm>
        </p:spPr>
        <p:txBody>
          <a:bodyPr/>
          <a:lstStyle/>
          <a:p>
            <a:endParaRPr lang="es-ES" dirty="0"/>
          </a:p>
        </p:txBody>
      </p:sp>
    </p:spTree>
    <p:extLst>
      <p:ext uri="{BB962C8B-B14F-4D97-AF65-F5344CB8AC3E}">
        <p14:creationId xmlns:p14="http://schemas.microsoft.com/office/powerpoint/2010/main" val="3430345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8BABE0-04F1-2146-44D1-57E7552559A3}"/>
              </a:ext>
            </a:extLst>
          </p:cNvPr>
          <p:cNvSpPr>
            <a:spLocks noGrp="1"/>
          </p:cNvSpPr>
          <p:nvPr>
            <p:ph type="ctrTitle"/>
          </p:nvPr>
        </p:nvSpPr>
        <p:spPr/>
        <p:txBody>
          <a:bodyPr/>
          <a:lstStyle/>
          <a:p>
            <a:endParaRPr lang="es-ES" dirty="0"/>
          </a:p>
        </p:txBody>
      </p:sp>
      <p:sp>
        <p:nvSpPr>
          <p:cNvPr id="3" name="Marcador de texto 2">
            <a:extLst>
              <a:ext uri="{FF2B5EF4-FFF2-40B4-BE49-F238E27FC236}">
                <a16:creationId xmlns:a16="http://schemas.microsoft.com/office/drawing/2014/main" id="{37A6C586-4329-0E53-7D5B-D97C7C87FDDE}"/>
              </a:ext>
            </a:extLst>
          </p:cNvPr>
          <p:cNvSpPr>
            <a:spLocks noGrp="1"/>
          </p:cNvSpPr>
          <p:nvPr>
            <p:ph type="body" sz="quarter" idx="10"/>
          </p:nvPr>
        </p:nvSpPr>
        <p:spPr>
          <a:xfrm>
            <a:off x="319319" y="2674714"/>
            <a:ext cx="5406232" cy="262701"/>
          </a:xfrm>
        </p:spPr>
        <p:txBody>
          <a:bodyPr/>
          <a:lstStyle/>
          <a:p>
            <a:endParaRPr lang="es-ES" dirty="0"/>
          </a:p>
        </p:txBody>
      </p:sp>
    </p:spTree>
    <p:extLst>
      <p:ext uri="{BB962C8B-B14F-4D97-AF65-F5344CB8AC3E}">
        <p14:creationId xmlns:p14="http://schemas.microsoft.com/office/powerpoint/2010/main" val="26750394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6A0E3A8C-0E7F-A40E-44ED-D15980615B04}"/>
              </a:ext>
            </a:extLst>
          </p:cNvPr>
          <p:cNvSpPr>
            <a:spLocks noGrp="1"/>
          </p:cNvSpPr>
          <p:nvPr>
            <p:ph type="body" sz="quarter" idx="10"/>
          </p:nvPr>
        </p:nvSpPr>
        <p:spPr>
          <a:xfrm>
            <a:off x="312397" y="962231"/>
            <a:ext cx="3809660" cy="262701"/>
          </a:xfrm>
        </p:spPr>
        <p:txBody>
          <a:bodyPr/>
          <a:lstStyle/>
          <a:p>
            <a:endParaRPr lang="es-ES" dirty="0"/>
          </a:p>
        </p:txBody>
      </p:sp>
      <p:sp>
        <p:nvSpPr>
          <p:cNvPr id="5" name="Marcador de posición de imagen 4">
            <a:extLst>
              <a:ext uri="{FF2B5EF4-FFF2-40B4-BE49-F238E27FC236}">
                <a16:creationId xmlns:a16="http://schemas.microsoft.com/office/drawing/2014/main" id="{D20881C9-22F8-9A94-5469-1449D986FD74}"/>
              </a:ext>
            </a:extLst>
          </p:cNvPr>
          <p:cNvSpPr>
            <a:spLocks noGrp="1"/>
          </p:cNvSpPr>
          <p:nvPr>
            <p:ph type="pic" sz="quarter" idx="15"/>
          </p:nvPr>
        </p:nvSpPr>
        <p:spPr>
          <a:blipFill>
            <a:blip r:embed="rId2"/>
            <a:stretch>
              <a:fillRect/>
            </a:stretch>
          </a:blipFill>
        </p:spPr>
      </p:sp>
      <p:sp>
        <p:nvSpPr>
          <p:cNvPr id="3" name="Marcador de texto 2">
            <a:extLst>
              <a:ext uri="{FF2B5EF4-FFF2-40B4-BE49-F238E27FC236}">
                <a16:creationId xmlns:a16="http://schemas.microsoft.com/office/drawing/2014/main" id="{1BAFFC4B-077F-187B-8012-A69ADA30F5E0}"/>
              </a:ext>
            </a:extLst>
          </p:cNvPr>
          <p:cNvSpPr>
            <a:spLocks noGrp="1"/>
          </p:cNvSpPr>
          <p:nvPr>
            <p:ph type="body" sz="quarter" idx="11"/>
          </p:nvPr>
        </p:nvSpPr>
        <p:spPr>
          <a:xfrm>
            <a:off x="324986" y="319316"/>
            <a:ext cx="3797072" cy="338554"/>
          </a:xfrm>
          <a:prstGeom prst="rect">
            <a:avLst/>
          </a:prstGeom>
        </p:spPr>
        <p:txBody>
          <a:bodyPr/>
          <a:lstStyle/>
          <a:p>
            <a:endParaRPr lang="es-ES" dirty="0"/>
          </a:p>
        </p:txBody>
      </p:sp>
    </p:spTree>
    <p:extLst>
      <p:ext uri="{BB962C8B-B14F-4D97-AF65-F5344CB8AC3E}">
        <p14:creationId xmlns:p14="http://schemas.microsoft.com/office/powerpoint/2010/main" val="15061044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DE80B616-857C-CDCF-D942-B9290EB2C5D6}"/>
              </a:ext>
            </a:extLst>
          </p:cNvPr>
          <p:cNvSpPr>
            <a:spLocks noGrp="1"/>
          </p:cNvSpPr>
          <p:nvPr>
            <p:ph type="body" sz="quarter" idx="10"/>
          </p:nvPr>
        </p:nvSpPr>
        <p:spPr>
          <a:xfrm>
            <a:off x="312397" y="628200"/>
            <a:ext cx="3809660" cy="262701"/>
          </a:xfrm>
        </p:spPr>
        <p:txBody>
          <a:bodyPr/>
          <a:lstStyle/>
          <a:p>
            <a:endParaRPr lang="es-ES" dirty="0"/>
          </a:p>
        </p:txBody>
      </p:sp>
      <p:sp>
        <p:nvSpPr>
          <p:cNvPr id="3" name="Marcador de texto 2">
            <a:extLst>
              <a:ext uri="{FF2B5EF4-FFF2-40B4-BE49-F238E27FC236}">
                <a16:creationId xmlns:a16="http://schemas.microsoft.com/office/drawing/2014/main" id="{9FDD1CE6-1A17-121C-0976-190768B81ADD}"/>
              </a:ext>
            </a:extLst>
          </p:cNvPr>
          <p:cNvSpPr>
            <a:spLocks noGrp="1"/>
          </p:cNvSpPr>
          <p:nvPr>
            <p:ph type="body" sz="quarter" idx="13"/>
          </p:nvPr>
        </p:nvSpPr>
        <p:spPr/>
        <p:txBody>
          <a:bodyPr/>
          <a:lstStyle/>
          <a:p>
            <a:endParaRPr lang="es-ES" dirty="0"/>
          </a:p>
        </p:txBody>
      </p:sp>
      <p:sp>
        <p:nvSpPr>
          <p:cNvPr id="7" name="Marcador de posición de imagen 6">
            <a:extLst>
              <a:ext uri="{FF2B5EF4-FFF2-40B4-BE49-F238E27FC236}">
                <a16:creationId xmlns:a16="http://schemas.microsoft.com/office/drawing/2014/main" id="{5A757CEB-9172-B361-154C-34113FE0E61C}"/>
              </a:ext>
            </a:extLst>
          </p:cNvPr>
          <p:cNvSpPr>
            <a:spLocks noGrp="1"/>
          </p:cNvSpPr>
          <p:nvPr>
            <p:ph type="pic" sz="quarter" idx="15"/>
          </p:nvPr>
        </p:nvSpPr>
        <p:spPr>
          <a:blipFill>
            <a:blip r:embed="rId2"/>
            <a:stretch>
              <a:fillRect/>
            </a:stretch>
          </a:blipFill>
        </p:spPr>
      </p:sp>
    </p:spTree>
    <p:extLst>
      <p:ext uri="{BB962C8B-B14F-4D97-AF65-F5344CB8AC3E}">
        <p14:creationId xmlns:p14="http://schemas.microsoft.com/office/powerpoint/2010/main" val="30127537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6896B44-2AB4-FEE2-A598-7FD9A144A62B}"/>
              </a:ext>
            </a:extLst>
          </p:cNvPr>
          <p:cNvSpPr>
            <a:spLocks noGrp="1"/>
          </p:cNvSpPr>
          <p:nvPr>
            <p:ph type="body" sz="quarter" idx="10"/>
          </p:nvPr>
        </p:nvSpPr>
        <p:spPr>
          <a:xfrm>
            <a:off x="312397" y="335268"/>
            <a:ext cx="3809660" cy="280205"/>
          </a:xfrm>
        </p:spPr>
        <p:txBody>
          <a:bodyPr/>
          <a:lstStyle/>
          <a:p>
            <a:endParaRPr lang="es-ES" dirty="0"/>
          </a:p>
        </p:txBody>
      </p:sp>
      <p:sp>
        <p:nvSpPr>
          <p:cNvPr id="4" name="Marcador de posición de imagen 3">
            <a:extLst>
              <a:ext uri="{FF2B5EF4-FFF2-40B4-BE49-F238E27FC236}">
                <a16:creationId xmlns:a16="http://schemas.microsoft.com/office/drawing/2014/main" id="{6E252FE5-9AD8-CDF0-9849-84541DF4870B}"/>
              </a:ext>
            </a:extLst>
          </p:cNvPr>
          <p:cNvSpPr>
            <a:spLocks noGrp="1"/>
          </p:cNvSpPr>
          <p:nvPr>
            <p:ph type="pic" sz="quarter" idx="15"/>
          </p:nvPr>
        </p:nvSpPr>
        <p:spPr>
          <a:blipFill>
            <a:blip r:embed="rId2"/>
            <a:stretch>
              <a:fillRect/>
            </a:stretch>
          </a:blipFill>
        </p:spPr>
      </p:sp>
    </p:spTree>
    <p:extLst>
      <p:ext uri="{BB962C8B-B14F-4D97-AF65-F5344CB8AC3E}">
        <p14:creationId xmlns:p14="http://schemas.microsoft.com/office/powerpoint/2010/main" val="25848748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8A0E20BF-4071-1566-6538-21A6BAB5F56B}"/>
              </a:ext>
            </a:extLst>
          </p:cNvPr>
          <p:cNvSpPr>
            <a:spLocks noGrp="1"/>
          </p:cNvSpPr>
          <p:nvPr>
            <p:ph type="pic" sz="quarter" idx="15"/>
          </p:nvPr>
        </p:nvSpPr>
        <p:spPr>
          <a:blipFill>
            <a:blip r:embed="rId3"/>
            <a:stretch>
              <a:fillRect/>
            </a:stretch>
          </a:blipFill>
        </p:spPr>
      </p:sp>
      <p:sp>
        <p:nvSpPr>
          <p:cNvPr id="9" name="CuadroTexto 8">
            <a:extLst>
              <a:ext uri="{FF2B5EF4-FFF2-40B4-BE49-F238E27FC236}">
                <a16:creationId xmlns:a16="http://schemas.microsoft.com/office/drawing/2014/main" id="{563FF6D8-C34D-4CDA-69D0-E1C34CF441F1}"/>
              </a:ext>
            </a:extLst>
          </p:cNvPr>
          <p:cNvSpPr txBox="1"/>
          <p:nvPr/>
        </p:nvSpPr>
        <p:spPr>
          <a:xfrm>
            <a:off x="1097128" y="3060876"/>
            <a:ext cx="3088755" cy="646331"/>
          </a:xfrm>
          <a:prstGeom prst="rect">
            <a:avLst/>
          </a:prstGeom>
          <a:noFill/>
        </p:spPr>
        <p:txBody>
          <a:bodyPr wrap="square" rtlCol="0">
            <a:spAutoFit/>
          </a:bodyPr>
          <a:lstStyle/>
          <a:p>
            <a:r>
              <a:rPr lang="es-ES" dirty="0" err="1">
                <a:solidFill>
                  <a:srgbClr val="23553D"/>
                </a:solidFill>
                <a:latin typeface="DM Sans 14pt" pitchFamily="2" charset="77"/>
              </a:rPr>
              <a:t>Some</a:t>
            </a:r>
            <a:r>
              <a:rPr lang="es-ES" dirty="0">
                <a:solidFill>
                  <a:srgbClr val="23553D"/>
                </a:solidFill>
                <a:latin typeface="DM Sans 14pt" pitchFamily="2" charset="77"/>
              </a:rPr>
              <a:t> </a:t>
            </a:r>
            <a:r>
              <a:rPr lang="es-ES" dirty="0" err="1">
                <a:solidFill>
                  <a:srgbClr val="23553D"/>
                </a:solidFill>
                <a:latin typeface="DM Sans 14pt" pitchFamily="2" charset="77"/>
              </a:rPr>
              <a:t>text</a:t>
            </a:r>
            <a:r>
              <a:rPr lang="es-ES" dirty="0">
                <a:solidFill>
                  <a:srgbClr val="23553D"/>
                </a:solidFill>
                <a:latin typeface="DM Sans 14pt" pitchFamily="2" charset="77"/>
              </a:rPr>
              <a:t> </a:t>
            </a:r>
            <a:r>
              <a:rPr lang="es-ES" dirty="0" err="1">
                <a:solidFill>
                  <a:srgbClr val="23553D"/>
                </a:solidFill>
                <a:latin typeface="DM Sans 14pt" pitchFamily="2" charset="77"/>
              </a:rPr>
              <a:t>could</a:t>
            </a:r>
            <a:endParaRPr lang="es-ES" dirty="0">
              <a:solidFill>
                <a:srgbClr val="23553D"/>
              </a:solidFill>
              <a:latin typeface="DM Sans 14pt" pitchFamily="2" charset="77"/>
            </a:endParaRPr>
          </a:p>
          <a:p>
            <a:r>
              <a:rPr lang="es-ES" dirty="0" err="1">
                <a:solidFill>
                  <a:srgbClr val="23553D"/>
                </a:solidFill>
                <a:latin typeface="DM Sans 14pt" pitchFamily="2" charset="77"/>
              </a:rPr>
              <a:t>go</a:t>
            </a:r>
            <a:r>
              <a:rPr lang="es-ES" dirty="0">
                <a:solidFill>
                  <a:srgbClr val="23553D"/>
                </a:solidFill>
                <a:latin typeface="DM Sans 14pt" pitchFamily="2" charset="77"/>
              </a:rPr>
              <a:t> </a:t>
            </a:r>
            <a:r>
              <a:rPr lang="es-ES" dirty="0" err="1">
                <a:solidFill>
                  <a:srgbClr val="23553D"/>
                </a:solidFill>
                <a:latin typeface="DM Sans 14pt" pitchFamily="2" charset="77"/>
              </a:rPr>
              <a:t>here</a:t>
            </a:r>
            <a:endParaRPr lang="es-ES" dirty="0">
              <a:solidFill>
                <a:srgbClr val="23553D"/>
              </a:solidFill>
              <a:latin typeface="DM Sans 14pt" pitchFamily="2" charset="77"/>
            </a:endParaRPr>
          </a:p>
        </p:txBody>
      </p:sp>
    </p:spTree>
    <p:extLst>
      <p:ext uri="{BB962C8B-B14F-4D97-AF65-F5344CB8AC3E}">
        <p14:creationId xmlns:p14="http://schemas.microsoft.com/office/powerpoint/2010/main" val="12019149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2221E71C-F0C3-95A2-7EED-DAF22B4C0BA8}"/>
              </a:ext>
            </a:extLst>
          </p:cNvPr>
          <p:cNvSpPr>
            <a:spLocks noGrp="1"/>
          </p:cNvSpPr>
          <p:nvPr>
            <p:ph type="body" sz="quarter" idx="10"/>
          </p:nvPr>
        </p:nvSpPr>
        <p:spPr>
          <a:xfrm>
            <a:off x="312397" y="962231"/>
            <a:ext cx="3809660" cy="262701"/>
          </a:xfrm>
        </p:spPr>
        <p:txBody>
          <a:bodyPr/>
          <a:lstStyle/>
          <a:p>
            <a:endParaRPr lang="es-ES" dirty="0"/>
          </a:p>
        </p:txBody>
      </p:sp>
      <p:graphicFrame>
        <p:nvGraphicFramePr>
          <p:cNvPr id="5" name="Marcador de gráfico 4">
            <a:extLst>
              <a:ext uri="{FF2B5EF4-FFF2-40B4-BE49-F238E27FC236}">
                <a16:creationId xmlns:a16="http://schemas.microsoft.com/office/drawing/2014/main" id="{F2E79B73-5635-CAC6-0BAC-8008016D4353}"/>
              </a:ext>
            </a:extLst>
          </p:cNvPr>
          <p:cNvGraphicFramePr>
            <a:graphicFrameLocks noGrp="1"/>
          </p:cNvGraphicFramePr>
          <p:nvPr>
            <p:ph type="chart" sz="quarter" idx="12"/>
            <p:extLst>
              <p:ext uri="{D42A27DB-BD31-4B8C-83A1-F6EECF244321}">
                <p14:modId xmlns:p14="http://schemas.microsoft.com/office/powerpoint/2010/main" val="3183116058"/>
              </p:ext>
            </p:extLst>
          </p:nvPr>
        </p:nvGraphicFramePr>
        <p:xfrm>
          <a:off x="4464050" y="962025"/>
          <a:ext cx="4375150" cy="3295650"/>
        </p:xfrm>
        <a:graphic>
          <a:graphicData uri="http://schemas.openxmlformats.org/drawingml/2006/chart">
            <c:chart xmlns:c="http://schemas.openxmlformats.org/drawingml/2006/chart" xmlns:r="http://schemas.openxmlformats.org/officeDocument/2006/relationships" r:id="rId2"/>
          </a:graphicData>
        </a:graphic>
      </p:graphicFrame>
      <p:sp>
        <p:nvSpPr>
          <p:cNvPr id="4" name="Marcador de texto 2">
            <a:extLst>
              <a:ext uri="{FF2B5EF4-FFF2-40B4-BE49-F238E27FC236}">
                <a16:creationId xmlns:a16="http://schemas.microsoft.com/office/drawing/2014/main" id="{371A72C5-F54A-464C-F353-A23D307618BC}"/>
              </a:ext>
            </a:extLst>
          </p:cNvPr>
          <p:cNvSpPr>
            <a:spLocks noGrp="1"/>
          </p:cNvSpPr>
          <p:nvPr>
            <p:ph type="body" sz="quarter" idx="11"/>
          </p:nvPr>
        </p:nvSpPr>
        <p:spPr/>
        <p:txBody>
          <a:bodyPr/>
          <a:lstStyle/>
          <a:p>
            <a:endParaRPr lang="es-ES" dirty="0"/>
          </a:p>
        </p:txBody>
      </p:sp>
    </p:spTree>
    <p:extLst>
      <p:ext uri="{BB962C8B-B14F-4D97-AF65-F5344CB8AC3E}">
        <p14:creationId xmlns:p14="http://schemas.microsoft.com/office/powerpoint/2010/main" val="41972015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cx1="http://schemas.microsoft.com/office/drawing/2015/9/8/chartex">
        <mc:Choice Requires="cx1">
          <p:graphicFrame>
            <p:nvGraphicFramePr>
              <p:cNvPr id="7" name="Marcador de gráfico 6">
                <a:extLst>
                  <a:ext uri="{FF2B5EF4-FFF2-40B4-BE49-F238E27FC236}">
                    <a16:creationId xmlns:a16="http://schemas.microsoft.com/office/drawing/2014/main" id="{9493A979-CBE0-CC11-F3F5-08830A91706D}"/>
                  </a:ext>
                </a:extLst>
              </p:cNvPr>
              <p:cNvGraphicFramePr>
                <a:graphicFrameLocks noGrp="1"/>
              </p:cNvGraphicFramePr>
              <p:nvPr>
                <p:ph type="chart" sz="quarter" idx="12"/>
                <p:extLst>
                  <p:ext uri="{D42A27DB-BD31-4B8C-83A1-F6EECF244321}">
                    <p14:modId xmlns:p14="http://schemas.microsoft.com/office/powerpoint/2010/main" val="2873630153"/>
                  </p:ext>
                </p:extLst>
              </p:nvPr>
            </p:nvGraphicFramePr>
            <p:xfrm>
              <a:off x="1477963" y="950913"/>
              <a:ext cx="6035675" cy="3440112"/>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7" name="Marcador de gráfico 6">
                <a:extLst>
                  <a:ext uri="{FF2B5EF4-FFF2-40B4-BE49-F238E27FC236}">
                    <a16:creationId xmlns:a16="http://schemas.microsoft.com/office/drawing/2014/main" id="{9493A979-CBE0-CC11-F3F5-08830A91706D}"/>
                  </a:ext>
                </a:extLst>
              </p:cNvPr>
              <p:cNvPicPr>
                <a:picLocks noGrp="1" noRot="1" noChangeAspect="1" noMove="1" noResize="1" noEditPoints="1" noAdjustHandles="1" noChangeArrowheads="1" noChangeShapeType="1"/>
              </p:cNvPicPr>
              <p:nvPr/>
            </p:nvPicPr>
            <p:blipFill>
              <a:blip r:embed="rId3"/>
              <a:stretch>
                <a:fillRect/>
              </a:stretch>
            </p:blipFill>
            <p:spPr>
              <a:xfrm>
                <a:off x="1477963" y="950913"/>
                <a:ext cx="6035675" cy="3440112"/>
              </a:xfrm>
              <a:prstGeom prst="rect">
                <a:avLst/>
              </a:prstGeom>
            </p:spPr>
          </p:pic>
        </mc:Fallback>
      </mc:AlternateContent>
      <p:sp>
        <p:nvSpPr>
          <p:cNvPr id="3" name="Marcador de texto 2">
            <a:extLst>
              <a:ext uri="{FF2B5EF4-FFF2-40B4-BE49-F238E27FC236}">
                <a16:creationId xmlns:a16="http://schemas.microsoft.com/office/drawing/2014/main" id="{112704C0-D3ED-44A4-31B3-02475746925C}"/>
              </a:ext>
            </a:extLst>
          </p:cNvPr>
          <p:cNvSpPr>
            <a:spLocks noGrp="1"/>
          </p:cNvSpPr>
          <p:nvPr>
            <p:ph type="body" sz="quarter" idx="11"/>
          </p:nvPr>
        </p:nvSpPr>
        <p:spPr/>
        <p:txBody>
          <a:bodyPr/>
          <a:lstStyle/>
          <a:p>
            <a:endParaRPr lang="en-GB" dirty="0"/>
          </a:p>
        </p:txBody>
      </p:sp>
    </p:spTree>
    <p:extLst>
      <p:ext uri="{BB962C8B-B14F-4D97-AF65-F5344CB8AC3E}">
        <p14:creationId xmlns:p14="http://schemas.microsoft.com/office/powerpoint/2010/main" val="36579642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29EF2EA4-F897-D784-7D61-D7B98C758B52}"/>
              </a:ext>
            </a:extLst>
          </p:cNvPr>
          <p:cNvSpPr>
            <a:spLocks noGrp="1"/>
          </p:cNvSpPr>
          <p:nvPr>
            <p:ph type="body" sz="quarter" idx="10"/>
          </p:nvPr>
        </p:nvSpPr>
        <p:spPr>
          <a:xfrm>
            <a:off x="324985" y="957084"/>
            <a:ext cx="8491763" cy="227691"/>
          </a:xfrm>
        </p:spPr>
        <p:txBody>
          <a:bodyPr/>
          <a:lstStyle/>
          <a:p>
            <a:endParaRPr lang="es-ES" dirty="0"/>
          </a:p>
        </p:txBody>
      </p:sp>
      <p:graphicFrame>
        <p:nvGraphicFramePr>
          <p:cNvPr id="6" name="Marcador de gráfico 5">
            <a:extLst>
              <a:ext uri="{FF2B5EF4-FFF2-40B4-BE49-F238E27FC236}">
                <a16:creationId xmlns:a16="http://schemas.microsoft.com/office/drawing/2014/main" id="{3D617ED9-B91B-625A-58F7-AC00379F66C4}"/>
              </a:ext>
            </a:extLst>
          </p:cNvPr>
          <p:cNvGraphicFramePr>
            <a:graphicFrameLocks noGrp="1"/>
          </p:cNvGraphicFramePr>
          <p:nvPr>
            <p:ph type="chart" sz="quarter" idx="12"/>
            <p:extLst>
              <p:ext uri="{D42A27DB-BD31-4B8C-83A1-F6EECF244321}">
                <p14:modId xmlns:p14="http://schemas.microsoft.com/office/powerpoint/2010/main" val="281797472"/>
              </p:ext>
            </p:extLst>
          </p:nvPr>
        </p:nvGraphicFramePr>
        <p:xfrm>
          <a:off x="325438" y="2039938"/>
          <a:ext cx="4071937" cy="2343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Marcador de gráfico 8">
            <a:extLst>
              <a:ext uri="{FF2B5EF4-FFF2-40B4-BE49-F238E27FC236}">
                <a16:creationId xmlns:a16="http://schemas.microsoft.com/office/drawing/2014/main" id="{D86E9F76-7836-35E8-6441-D02D224C2D39}"/>
              </a:ext>
            </a:extLst>
          </p:cNvPr>
          <p:cNvGraphicFramePr>
            <a:graphicFrameLocks noGrp="1"/>
          </p:cNvGraphicFramePr>
          <p:nvPr>
            <p:ph type="chart" sz="quarter" idx="13"/>
            <p:extLst>
              <p:ext uri="{D42A27DB-BD31-4B8C-83A1-F6EECF244321}">
                <p14:modId xmlns:p14="http://schemas.microsoft.com/office/powerpoint/2010/main" val="589846101"/>
              </p:ext>
            </p:extLst>
          </p:nvPr>
        </p:nvGraphicFramePr>
        <p:xfrm>
          <a:off x="4743450" y="2039938"/>
          <a:ext cx="4073525" cy="2343150"/>
        </p:xfrm>
        <a:graphic>
          <a:graphicData uri="http://schemas.openxmlformats.org/drawingml/2006/chart">
            <c:chart xmlns:c="http://schemas.openxmlformats.org/drawingml/2006/chart" xmlns:r="http://schemas.openxmlformats.org/officeDocument/2006/relationships" r:id="rId3"/>
          </a:graphicData>
        </a:graphic>
      </p:graphicFrame>
      <p:sp>
        <p:nvSpPr>
          <p:cNvPr id="5" name="Marcador de texto 2">
            <a:extLst>
              <a:ext uri="{FF2B5EF4-FFF2-40B4-BE49-F238E27FC236}">
                <a16:creationId xmlns:a16="http://schemas.microsoft.com/office/drawing/2014/main" id="{B6AA1A92-C031-39FA-8C70-3466C17AA3CF}"/>
              </a:ext>
            </a:extLst>
          </p:cNvPr>
          <p:cNvSpPr>
            <a:spLocks noGrp="1"/>
          </p:cNvSpPr>
          <p:nvPr>
            <p:ph type="body" sz="quarter" idx="11"/>
          </p:nvPr>
        </p:nvSpPr>
        <p:spPr/>
        <p:txBody>
          <a:bodyPr/>
          <a:lstStyle/>
          <a:p>
            <a:endParaRPr lang="es-ES"/>
          </a:p>
        </p:txBody>
      </p:sp>
    </p:spTree>
    <p:extLst>
      <p:ext uri="{BB962C8B-B14F-4D97-AF65-F5344CB8AC3E}">
        <p14:creationId xmlns:p14="http://schemas.microsoft.com/office/powerpoint/2010/main" val="33733583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6264D6-2837-7C6D-A794-D73390196365}"/>
              </a:ext>
            </a:extLst>
          </p:cNvPr>
          <p:cNvSpPr>
            <a:spLocks noGrp="1"/>
          </p:cNvSpPr>
          <p:nvPr>
            <p:ph type="title"/>
          </p:nvPr>
        </p:nvSpPr>
        <p:spPr>
          <a:xfrm>
            <a:off x="346756" y="1810754"/>
            <a:ext cx="8477930" cy="553998"/>
          </a:xfrm>
          <a:prstGeom prst="rect">
            <a:avLst/>
          </a:prstGeom>
        </p:spPr>
        <p:txBody>
          <a:bodyPr/>
          <a:lstStyle/>
          <a:p>
            <a:endParaRPr lang="es-ES" dirty="0"/>
          </a:p>
        </p:txBody>
      </p:sp>
    </p:spTree>
    <p:extLst>
      <p:ext uri="{BB962C8B-B14F-4D97-AF65-F5344CB8AC3E}">
        <p14:creationId xmlns:p14="http://schemas.microsoft.com/office/powerpoint/2010/main" val="36917889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Marcador de gráfico 6">
            <a:extLst>
              <a:ext uri="{FF2B5EF4-FFF2-40B4-BE49-F238E27FC236}">
                <a16:creationId xmlns:a16="http://schemas.microsoft.com/office/drawing/2014/main" id="{84540635-C2ED-0169-8342-E3864162789C}"/>
              </a:ext>
            </a:extLst>
          </p:cNvPr>
          <p:cNvGraphicFramePr>
            <a:graphicFrameLocks noGrp="1"/>
          </p:cNvGraphicFramePr>
          <p:nvPr>
            <p:ph type="chart" sz="quarter" idx="12"/>
            <p:extLst>
              <p:ext uri="{D42A27DB-BD31-4B8C-83A1-F6EECF244321}">
                <p14:modId xmlns:p14="http://schemas.microsoft.com/office/powerpoint/2010/main" val="2767288509"/>
              </p:ext>
            </p:extLst>
          </p:nvPr>
        </p:nvGraphicFramePr>
        <p:xfrm>
          <a:off x="325438" y="2054225"/>
          <a:ext cx="2606675" cy="232886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Marcador de gráfico 7">
            <a:extLst>
              <a:ext uri="{FF2B5EF4-FFF2-40B4-BE49-F238E27FC236}">
                <a16:creationId xmlns:a16="http://schemas.microsoft.com/office/drawing/2014/main" id="{3DCECF15-ED43-C6DB-C232-423D8B7B8CEF}"/>
              </a:ext>
            </a:extLst>
          </p:cNvPr>
          <p:cNvGraphicFramePr>
            <a:graphicFrameLocks noGrp="1"/>
          </p:cNvGraphicFramePr>
          <p:nvPr>
            <p:ph type="chart" sz="quarter" idx="15"/>
            <p:extLst>
              <p:ext uri="{D42A27DB-BD31-4B8C-83A1-F6EECF244321}">
                <p14:modId xmlns:p14="http://schemas.microsoft.com/office/powerpoint/2010/main" val="1153435915"/>
              </p:ext>
            </p:extLst>
          </p:nvPr>
        </p:nvGraphicFramePr>
        <p:xfrm>
          <a:off x="3268663" y="2054225"/>
          <a:ext cx="2606675" cy="232886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Marcador de gráfico 8">
            <a:extLst>
              <a:ext uri="{FF2B5EF4-FFF2-40B4-BE49-F238E27FC236}">
                <a16:creationId xmlns:a16="http://schemas.microsoft.com/office/drawing/2014/main" id="{00BB86FC-B7D2-9577-5D1A-119CD4D7E2F3}"/>
              </a:ext>
            </a:extLst>
          </p:cNvPr>
          <p:cNvGraphicFramePr>
            <a:graphicFrameLocks noGrp="1"/>
          </p:cNvGraphicFramePr>
          <p:nvPr>
            <p:ph type="chart" sz="quarter" idx="16"/>
            <p:extLst>
              <p:ext uri="{D42A27DB-BD31-4B8C-83A1-F6EECF244321}">
                <p14:modId xmlns:p14="http://schemas.microsoft.com/office/powerpoint/2010/main" val="2572768074"/>
              </p:ext>
            </p:extLst>
          </p:nvPr>
        </p:nvGraphicFramePr>
        <p:xfrm>
          <a:off x="6210300" y="2054225"/>
          <a:ext cx="2606675" cy="2328863"/>
        </p:xfrm>
        <a:graphic>
          <a:graphicData uri="http://schemas.openxmlformats.org/drawingml/2006/chart">
            <c:chart xmlns:c="http://schemas.openxmlformats.org/drawingml/2006/chart" xmlns:r="http://schemas.openxmlformats.org/officeDocument/2006/relationships" r:id="rId5"/>
          </a:graphicData>
        </a:graphic>
      </p:graphicFrame>
      <p:sp>
        <p:nvSpPr>
          <p:cNvPr id="4" name="Marcador de texto 1">
            <a:extLst>
              <a:ext uri="{FF2B5EF4-FFF2-40B4-BE49-F238E27FC236}">
                <a16:creationId xmlns:a16="http://schemas.microsoft.com/office/drawing/2014/main" id="{E94F01A8-EADD-FA14-3450-DB82A0245B49}"/>
              </a:ext>
            </a:extLst>
          </p:cNvPr>
          <p:cNvSpPr>
            <a:spLocks noGrp="1"/>
          </p:cNvSpPr>
          <p:nvPr>
            <p:ph type="body" sz="quarter" idx="10"/>
          </p:nvPr>
        </p:nvSpPr>
        <p:spPr>
          <a:xfrm>
            <a:off x="324985" y="957084"/>
            <a:ext cx="8491763" cy="227691"/>
          </a:xfrm>
        </p:spPr>
        <p:txBody>
          <a:bodyPr/>
          <a:lstStyle/>
          <a:p>
            <a:endParaRPr lang="es-ES" dirty="0"/>
          </a:p>
        </p:txBody>
      </p:sp>
      <p:sp>
        <p:nvSpPr>
          <p:cNvPr id="5" name="Marcador de texto 2">
            <a:extLst>
              <a:ext uri="{FF2B5EF4-FFF2-40B4-BE49-F238E27FC236}">
                <a16:creationId xmlns:a16="http://schemas.microsoft.com/office/drawing/2014/main" id="{DE8BCA45-4200-75D2-3224-F23F8C2A809C}"/>
              </a:ext>
            </a:extLst>
          </p:cNvPr>
          <p:cNvSpPr>
            <a:spLocks noGrp="1"/>
          </p:cNvSpPr>
          <p:nvPr>
            <p:ph type="body" sz="quarter" idx="11"/>
          </p:nvPr>
        </p:nvSpPr>
        <p:spPr/>
        <p:txBody>
          <a:bodyPr/>
          <a:lstStyle/>
          <a:p>
            <a:endParaRPr lang="es-ES"/>
          </a:p>
        </p:txBody>
      </p:sp>
    </p:spTree>
    <p:extLst>
      <p:ext uri="{BB962C8B-B14F-4D97-AF65-F5344CB8AC3E}">
        <p14:creationId xmlns:p14="http://schemas.microsoft.com/office/powerpoint/2010/main" val="10763735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gráfico 3">
            <a:extLst>
              <a:ext uri="{FF2B5EF4-FFF2-40B4-BE49-F238E27FC236}">
                <a16:creationId xmlns:a16="http://schemas.microsoft.com/office/drawing/2014/main" id="{9CCDD959-AA35-68C5-B761-CDECC5C54ADE}"/>
              </a:ext>
            </a:extLst>
          </p:cNvPr>
          <p:cNvGraphicFramePr>
            <a:graphicFrameLocks noGrp="1"/>
          </p:cNvGraphicFramePr>
          <p:nvPr>
            <p:ph type="chart" sz="quarter" idx="12"/>
            <p:extLst>
              <p:ext uri="{D42A27DB-BD31-4B8C-83A1-F6EECF244321}">
                <p14:modId xmlns:p14="http://schemas.microsoft.com/office/powerpoint/2010/main" val="2962570339"/>
              </p:ext>
            </p:extLst>
          </p:nvPr>
        </p:nvGraphicFramePr>
        <p:xfrm>
          <a:off x="325438" y="950913"/>
          <a:ext cx="8491537" cy="3440112"/>
        </p:xfrm>
        <a:graphic>
          <a:graphicData uri="http://schemas.openxmlformats.org/drawingml/2006/chart">
            <c:chart xmlns:c="http://schemas.openxmlformats.org/drawingml/2006/chart" xmlns:r="http://schemas.openxmlformats.org/officeDocument/2006/relationships" r:id="rId2"/>
          </a:graphicData>
        </a:graphic>
      </p:graphicFrame>
      <p:sp>
        <p:nvSpPr>
          <p:cNvPr id="3" name="Marcador de texto 2">
            <a:extLst>
              <a:ext uri="{FF2B5EF4-FFF2-40B4-BE49-F238E27FC236}">
                <a16:creationId xmlns:a16="http://schemas.microsoft.com/office/drawing/2014/main" id="{6C2C1C85-452C-1F06-4958-5671BA4C0B3E}"/>
              </a:ext>
            </a:extLst>
          </p:cNvPr>
          <p:cNvSpPr>
            <a:spLocks noGrp="1"/>
          </p:cNvSpPr>
          <p:nvPr>
            <p:ph type="body" sz="quarter" idx="11"/>
          </p:nvPr>
        </p:nvSpPr>
        <p:spPr/>
        <p:txBody>
          <a:bodyPr/>
          <a:lstStyle/>
          <a:p>
            <a:endParaRPr lang="es-ES"/>
          </a:p>
        </p:txBody>
      </p:sp>
    </p:spTree>
    <p:extLst>
      <p:ext uri="{BB962C8B-B14F-4D97-AF65-F5344CB8AC3E}">
        <p14:creationId xmlns:p14="http://schemas.microsoft.com/office/powerpoint/2010/main" val="1607027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a:extLst>
              <a:ext uri="{FF2B5EF4-FFF2-40B4-BE49-F238E27FC236}">
                <a16:creationId xmlns:a16="http://schemas.microsoft.com/office/drawing/2014/main" id="{83E2E9A0-D1BE-6AB4-7945-CD828496F70B}"/>
              </a:ext>
            </a:extLst>
          </p:cNvPr>
          <p:cNvGraphicFramePr>
            <a:graphicFrameLocks noGrp="1"/>
          </p:cNvGraphicFramePr>
          <p:nvPr>
            <p:extLst>
              <p:ext uri="{D42A27DB-BD31-4B8C-83A1-F6EECF244321}">
                <p14:modId xmlns:p14="http://schemas.microsoft.com/office/powerpoint/2010/main" val="2994669282"/>
              </p:ext>
            </p:extLst>
          </p:nvPr>
        </p:nvGraphicFramePr>
        <p:xfrm>
          <a:off x="325244" y="1108463"/>
          <a:ext cx="8500945" cy="3089968"/>
        </p:xfrm>
        <a:graphic>
          <a:graphicData uri="http://schemas.openxmlformats.org/drawingml/2006/table">
            <a:tbl>
              <a:tblPr firstRow="1" bandRow="1">
                <a:tableStyleId>{C083E6E3-FA7D-4D7B-A595-EF9225AFEA82}</a:tableStyleId>
              </a:tblPr>
              <a:tblGrid>
                <a:gridCol w="1700189">
                  <a:extLst>
                    <a:ext uri="{9D8B030D-6E8A-4147-A177-3AD203B41FA5}">
                      <a16:colId xmlns:a16="http://schemas.microsoft.com/office/drawing/2014/main" val="4177942904"/>
                    </a:ext>
                  </a:extLst>
                </a:gridCol>
                <a:gridCol w="1700189">
                  <a:extLst>
                    <a:ext uri="{9D8B030D-6E8A-4147-A177-3AD203B41FA5}">
                      <a16:colId xmlns:a16="http://schemas.microsoft.com/office/drawing/2014/main" val="874496339"/>
                    </a:ext>
                  </a:extLst>
                </a:gridCol>
                <a:gridCol w="1700189">
                  <a:extLst>
                    <a:ext uri="{9D8B030D-6E8A-4147-A177-3AD203B41FA5}">
                      <a16:colId xmlns:a16="http://schemas.microsoft.com/office/drawing/2014/main" val="3725349551"/>
                    </a:ext>
                  </a:extLst>
                </a:gridCol>
                <a:gridCol w="1700189">
                  <a:extLst>
                    <a:ext uri="{9D8B030D-6E8A-4147-A177-3AD203B41FA5}">
                      <a16:colId xmlns:a16="http://schemas.microsoft.com/office/drawing/2014/main" val="163815416"/>
                    </a:ext>
                  </a:extLst>
                </a:gridCol>
                <a:gridCol w="1700189">
                  <a:extLst>
                    <a:ext uri="{9D8B030D-6E8A-4147-A177-3AD203B41FA5}">
                      <a16:colId xmlns:a16="http://schemas.microsoft.com/office/drawing/2014/main" val="3831803628"/>
                    </a:ext>
                  </a:extLst>
                </a:gridCol>
              </a:tblGrid>
              <a:tr h="441424">
                <a:tc>
                  <a:txBody>
                    <a:bodyPr/>
                    <a:lstStyle/>
                    <a:p>
                      <a:pPr algn="ctr"/>
                      <a:r>
                        <a:rPr lang="es-ES" sz="1100" b="0" i="0" dirty="0">
                          <a:solidFill>
                            <a:srgbClr val="23553D"/>
                          </a:solidFill>
                          <a:latin typeface="DM Sans 14pt" pitchFamily="2" charset="77"/>
                          <a:cs typeface="Arial" panose="020B0604020202020204" pitchFamily="34" charset="0"/>
                        </a:rPr>
                        <a:t>Data 1</a:t>
                      </a:r>
                    </a:p>
                  </a:txBody>
                  <a:tcPr anchor="ctr"/>
                </a:tc>
                <a:tc>
                  <a:txBody>
                    <a:bodyPr/>
                    <a:lstStyle/>
                    <a:p>
                      <a:pPr algn="ctr"/>
                      <a:r>
                        <a:rPr lang="es-ES" sz="1100" b="0" i="0" dirty="0">
                          <a:solidFill>
                            <a:srgbClr val="23553D"/>
                          </a:solidFill>
                          <a:latin typeface="DM Sans 14pt" pitchFamily="2" charset="77"/>
                          <a:cs typeface="Arial" panose="020B0604020202020204" pitchFamily="34" charset="0"/>
                        </a:rPr>
                        <a:t>Data 2</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100" b="0" i="0" dirty="0">
                          <a:solidFill>
                            <a:srgbClr val="23553D"/>
                          </a:solidFill>
                          <a:latin typeface="DM Sans 14pt" pitchFamily="2" charset="77"/>
                          <a:cs typeface="Arial" panose="020B0604020202020204" pitchFamily="34" charset="0"/>
                        </a:rPr>
                        <a:t>Data 3</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100" b="0" i="0" dirty="0">
                          <a:solidFill>
                            <a:srgbClr val="23553D"/>
                          </a:solidFill>
                          <a:latin typeface="DM Sans 14pt" pitchFamily="2" charset="77"/>
                          <a:cs typeface="Arial" panose="020B0604020202020204" pitchFamily="34" charset="0"/>
                        </a:rPr>
                        <a:t>Data 4</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100" b="0" i="0" dirty="0">
                          <a:solidFill>
                            <a:srgbClr val="23553D"/>
                          </a:solidFill>
                          <a:latin typeface="DM Sans 14pt" pitchFamily="2" charset="77"/>
                          <a:cs typeface="Arial" panose="020B0604020202020204" pitchFamily="34" charset="0"/>
                        </a:rPr>
                        <a:t>Data 5</a:t>
                      </a:r>
                    </a:p>
                  </a:txBody>
                  <a:tcPr anchor="ctr"/>
                </a:tc>
                <a:extLst>
                  <a:ext uri="{0D108BD9-81ED-4DB2-BD59-A6C34878D82A}">
                    <a16:rowId xmlns:a16="http://schemas.microsoft.com/office/drawing/2014/main" val="4197320214"/>
                  </a:ext>
                </a:extLst>
              </a:tr>
              <a:tr h="441424">
                <a:tc>
                  <a:txBody>
                    <a:bodyPr/>
                    <a:lstStyle/>
                    <a:p>
                      <a:pPr algn="ctr"/>
                      <a:r>
                        <a:rPr lang="es-ES" sz="1100" b="0" i="0" dirty="0">
                          <a:solidFill>
                            <a:srgbClr val="23553D"/>
                          </a:solidFill>
                          <a:latin typeface="DM Sans 14pt" pitchFamily="2" charset="77"/>
                          <a:cs typeface="Arial" panose="020B0604020202020204" pitchFamily="34" charset="0"/>
                        </a:rPr>
                        <a:t>Text</a:t>
                      </a:r>
                    </a:p>
                  </a:txBody>
                  <a:tcPr anchor="ctr"/>
                </a:tc>
                <a:tc>
                  <a:txBody>
                    <a:bodyPr/>
                    <a:lstStyle/>
                    <a:p>
                      <a:pPr algn="ctr"/>
                      <a:r>
                        <a:rPr lang="es-ES" sz="1100" b="0" i="0" dirty="0">
                          <a:solidFill>
                            <a:srgbClr val="23553D"/>
                          </a:solidFill>
                          <a:latin typeface="DM Sans 14pt" pitchFamily="2" charset="77"/>
                          <a:cs typeface="Arial" panose="020B0604020202020204" pitchFamily="34" charset="0"/>
                        </a:rPr>
                        <a:t>Text</a:t>
                      </a:r>
                    </a:p>
                  </a:txBody>
                  <a:tcPr anchor="ctr"/>
                </a:tc>
                <a:tc>
                  <a:txBody>
                    <a:bodyPr/>
                    <a:lstStyle/>
                    <a:p>
                      <a:pPr algn="ctr"/>
                      <a:r>
                        <a:rPr lang="es-ES" sz="1100" b="0" i="0" dirty="0">
                          <a:solidFill>
                            <a:srgbClr val="23553D"/>
                          </a:solidFill>
                          <a:latin typeface="DM Sans 14pt" pitchFamily="2" charset="77"/>
                          <a:cs typeface="Arial" panose="020B0604020202020204" pitchFamily="34" charset="0"/>
                        </a:rPr>
                        <a:t>Text</a:t>
                      </a:r>
                    </a:p>
                  </a:txBody>
                  <a:tcPr anchor="ctr"/>
                </a:tc>
                <a:tc>
                  <a:txBody>
                    <a:bodyPr/>
                    <a:lstStyle/>
                    <a:p>
                      <a:pPr algn="ctr"/>
                      <a:r>
                        <a:rPr lang="es-ES" sz="1100" b="0" i="0" dirty="0">
                          <a:solidFill>
                            <a:srgbClr val="23553D"/>
                          </a:solidFill>
                          <a:latin typeface="DM Sans 14pt" pitchFamily="2" charset="77"/>
                          <a:cs typeface="Arial" panose="020B0604020202020204" pitchFamily="34" charset="0"/>
                        </a:rPr>
                        <a:t>Text</a:t>
                      </a:r>
                    </a:p>
                  </a:txBody>
                  <a:tcPr anchor="ctr"/>
                </a:tc>
                <a:tc>
                  <a:txBody>
                    <a:bodyPr/>
                    <a:lstStyle/>
                    <a:p>
                      <a:pPr algn="ctr"/>
                      <a:r>
                        <a:rPr lang="es-ES" sz="1100" b="0" i="0" dirty="0">
                          <a:solidFill>
                            <a:srgbClr val="23553D"/>
                          </a:solidFill>
                          <a:latin typeface="DM Sans 14pt" pitchFamily="2" charset="77"/>
                          <a:cs typeface="Arial" panose="020B0604020202020204" pitchFamily="34" charset="0"/>
                        </a:rPr>
                        <a:t>Text</a:t>
                      </a:r>
                    </a:p>
                  </a:txBody>
                  <a:tcPr anchor="ctr"/>
                </a:tc>
                <a:extLst>
                  <a:ext uri="{0D108BD9-81ED-4DB2-BD59-A6C34878D82A}">
                    <a16:rowId xmlns:a16="http://schemas.microsoft.com/office/drawing/2014/main" val="1810760306"/>
                  </a:ext>
                </a:extLst>
              </a:tr>
              <a:tr h="441424">
                <a:tc>
                  <a:txBody>
                    <a:bodyPr/>
                    <a:lstStyle/>
                    <a:p>
                      <a:pPr algn="ctr"/>
                      <a:r>
                        <a:rPr lang="es-ES" sz="1100" b="0" i="0" dirty="0">
                          <a:solidFill>
                            <a:srgbClr val="23553D"/>
                          </a:solidFill>
                          <a:latin typeface="DM Sans 14pt" pitchFamily="2" charset="77"/>
                          <a:cs typeface="Arial" panose="020B0604020202020204" pitchFamily="34" charset="0"/>
                        </a:rPr>
                        <a:t>Text</a:t>
                      </a:r>
                    </a:p>
                  </a:txBody>
                  <a:tcPr anchor="ctr"/>
                </a:tc>
                <a:tc>
                  <a:txBody>
                    <a:bodyPr/>
                    <a:lstStyle/>
                    <a:p>
                      <a:pPr algn="ctr"/>
                      <a:r>
                        <a:rPr lang="es-ES" sz="1100" b="0" i="0" dirty="0">
                          <a:solidFill>
                            <a:srgbClr val="23553D"/>
                          </a:solidFill>
                          <a:latin typeface="DM Sans 14pt" pitchFamily="2" charset="77"/>
                          <a:cs typeface="Arial" panose="020B0604020202020204" pitchFamily="34" charset="0"/>
                        </a:rPr>
                        <a:t>Text</a:t>
                      </a:r>
                    </a:p>
                  </a:txBody>
                  <a:tcPr anchor="ctr"/>
                </a:tc>
                <a:tc>
                  <a:txBody>
                    <a:bodyPr/>
                    <a:lstStyle/>
                    <a:p>
                      <a:pPr algn="ctr"/>
                      <a:r>
                        <a:rPr lang="es-ES" sz="1100" b="0" i="0" dirty="0">
                          <a:solidFill>
                            <a:srgbClr val="23553D"/>
                          </a:solidFill>
                          <a:latin typeface="DM Sans 14pt" pitchFamily="2" charset="77"/>
                          <a:cs typeface="Arial" panose="020B0604020202020204" pitchFamily="34" charset="0"/>
                        </a:rPr>
                        <a:t>Text</a:t>
                      </a:r>
                    </a:p>
                  </a:txBody>
                  <a:tcPr anchor="ctr"/>
                </a:tc>
                <a:tc>
                  <a:txBody>
                    <a:bodyPr/>
                    <a:lstStyle/>
                    <a:p>
                      <a:pPr algn="ctr"/>
                      <a:r>
                        <a:rPr lang="es-ES" sz="1100" b="0" i="0" dirty="0">
                          <a:solidFill>
                            <a:srgbClr val="23553D"/>
                          </a:solidFill>
                          <a:latin typeface="DM Sans 14pt" pitchFamily="2" charset="77"/>
                          <a:cs typeface="Arial" panose="020B0604020202020204" pitchFamily="34" charset="0"/>
                        </a:rPr>
                        <a:t>Text</a:t>
                      </a:r>
                    </a:p>
                  </a:txBody>
                  <a:tcPr anchor="ctr"/>
                </a:tc>
                <a:tc>
                  <a:txBody>
                    <a:bodyPr/>
                    <a:lstStyle/>
                    <a:p>
                      <a:pPr algn="ctr"/>
                      <a:r>
                        <a:rPr lang="es-ES" sz="1100" b="0" i="0" dirty="0">
                          <a:solidFill>
                            <a:srgbClr val="23553D"/>
                          </a:solidFill>
                          <a:latin typeface="DM Sans 14pt" pitchFamily="2" charset="77"/>
                          <a:cs typeface="Arial" panose="020B0604020202020204" pitchFamily="34" charset="0"/>
                        </a:rPr>
                        <a:t>Text</a:t>
                      </a:r>
                    </a:p>
                  </a:txBody>
                  <a:tcPr anchor="ctr"/>
                </a:tc>
                <a:extLst>
                  <a:ext uri="{0D108BD9-81ED-4DB2-BD59-A6C34878D82A}">
                    <a16:rowId xmlns:a16="http://schemas.microsoft.com/office/drawing/2014/main" val="4109666634"/>
                  </a:ext>
                </a:extLst>
              </a:tr>
              <a:tr h="441424">
                <a:tc>
                  <a:txBody>
                    <a:bodyPr/>
                    <a:lstStyle/>
                    <a:p>
                      <a:pPr algn="ctr"/>
                      <a:r>
                        <a:rPr lang="es-ES" sz="1100" b="0" i="0" dirty="0">
                          <a:solidFill>
                            <a:srgbClr val="23553D"/>
                          </a:solidFill>
                          <a:latin typeface="DM Sans 14pt" pitchFamily="2" charset="77"/>
                          <a:cs typeface="Arial" panose="020B0604020202020204" pitchFamily="34" charset="0"/>
                        </a:rPr>
                        <a:t>Text</a:t>
                      </a:r>
                    </a:p>
                  </a:txBody>
                  <a:tcPr anchor="ctr"/>
                </a:tc>
                <a:tc>
                  <a:txBody>
                    <a:bodyPr/>
                    <a:lstStyle/>
                    <a:p>
                      <a:pPr algn="ctr"/>
                      <a:r>
                        <a:rPr lang="es-ES" sz="1100" b="0" i="0" dirty="0">
                          <a:solidFill>
                            <a:srgbClr val="23553D"/>
                          </a:solidFill>
                          <a:latin typeface="DM Sans 14pt" pitchFamily="2" charset="77"/>
                          <a:cs typeface="Arial" panose="020B0604020202020204" pitchFamily="34" charset="0"/>
                        </a:rPr>
                        <a:t>Text</a:t>
                      </a:r>
                    </a:p>
                  </a:txBody>
                  <a:tcPr anchor="ctr"/>
                </a:tc>
                <a:tc>
                  <a:txBody>
                    <a:bodyPr/>
                    <a:lstStyle/>
                    <a:p>
                      <a:pPr algn="ctr"/>
                      <a:r>
                        <a:rPr lang="es-ES" sz="1100" b="0" i="0" dirty="0">
                          <a:solidFill>
                            <a:srgbClr val="23553D"/>
                          </a:solidFill>
                          <a:latin typeface="DM Sans 14pt" pitchFamily="2" charset="77"/>
                          <a:cs typeface="Arial" panose="020B0604020202020204" pitchFamily="34" charset="0"/>
                        </a:rPr>
                        <a:t>Text</a:t>
                      </a:r>
                    </a:p>
                  </a:txBody>
                  <a:tcPr anchor="ctr"/>
                </a:tc>
                <a:tc>
                  <a:txBody>
                    <a:bodyPr/>
                    <a:lstStyle/>
                    <a:p>
                      <a:pPr algn="ctr"/>
                      <a:r>
                        <a:rPr lang="es-ES" sz="1100" b="0" i="0" dirty="0">
                          <a:solidFill>
                            <a:srgbClr val="23553D"/>
                          </a:solidFill>
                          <a:latin typeface="DM Sans 14pt" pitchFamily="2" charset="77"/>
                          <a:cs typeface="Arial" panose="020B0604020202020204" pitchFamily="34" charset="0"/>
                        </a:rPr>
                        <a:t>Text</a:t>
                      </a:r>
                    </a:p>
                  </a:txBody>
                  <a:tcPr anchor="ctr"/>
                </a:tc>
                <a:tc>
                  <a:txBody>
                    <a:bodyPr/>
                    <a:lstStyle/>
                    <a:p>
                      <a:pPr algn="ctr"/>
                      <a:r>
                        <a:rPr lang="es-ES" sz="1100" b="0" i="0" dirty="0">
                          <a:solidFill>
                            <a:srgbClr val="23553D"/>
                          </a:solidFill>
                          <a:latin typeface="DM Sans 14pt" pitchFamily="2" charset="77"/>
                          <a:cs typeface="Arial" panose="020B0604020202020204" pitchFamily="34" charset="0"/>
                        </a:rPr>
                        <a:t>Text</a:t>
                      </a:r>
                    </a:p>
                  </a:txBody>
                  <a:tcPr anchor="ctr"/>
                </a:tc>
                <a:extLst>
                  <a:ext uri="{0D108BD9-81ED-4DB2-BD59-A6C34878D82A}">
                    <a16:rowId xmlns:a16="http://schemas.microsoft.com/office/drawing/2014/main" val="135285782"/>
                  </a:ext>
                </a:extLst>
              </a:tr>
              <a:tr h="441424">
                <a:tc>
                  <a:txBody>
                    <a:bodyPr/>
                    <a:lstStyle/>
                    <a:p>
                      <a:pPr algn="ctr"/>
                      <a:r>
                        <a:rPr lang="es-ES" sz="1100" b="0" i="0" dirty="0">
                          <a:solidFill>
                            <a:srgbClr val="23553D"/>
                          </a:solidFill>
                          <a:latin typeface="DM Sans 14pt" pitchFamily="2" charset="77"/>
                          <a:cs typeface="Arial" panose="020B0604020202020204" pitchFamily="34" charset="0"/>
                        </a:rPr>
                        <a:t>Text</a:t>
                      </a:r>
                    </a:p>
                  </a:txBody>
                  <a:tcPr anchor="ctr"/>
                </a:tc>
                <a:tc>
                  <a:txBody>
                    <a:bodyPr/>
                    <a:lstStyle/>
                    <a:p>
                      <a:pPr algn="ctr"/>
                      <a:r>
                        <a:rPr lang="es-ES" sz="1100" b="0" i="0" dirty="0">
                          <a:solidFill>
                            <a:srgbClr val="23553D"/>
                          </a:solidFill>
                          <a:latin typeface="DM Sans 14pt" pitchFamily="2" charset="77"/>
                          <a:cs typeface="Arial" panose="020B0604020202020204" pitchFamily="34" charset="0"/>
                        </a:rPr>
                        <a:t>Text</a:t>
                      </a:r>
                    </a:p>
                  </a:txBody>
                  <a:tcPr anchor="ctr"/>
                </a:tc>
                <a:tc>
                  <a:txBody>
                    <a:bodyPr/>
                    <a:lstStyle/>
                    <a:p>
                      <a:pPr algn="ctr"/>
                      <a:r>
                        <a:rPr lang="es-ES" sz="1100" b="0" i="0" dirty="0">
                          <a:solidFill>
                            <a:srgbClr val="23553D"/>
                          </a:solidFill>
                          <a:latin typeface="DM Sans 14pt" pitchFamily="2" charset="77"/>
                          <a:cs typeface="Arial" panose="020B0604020202020204" pitchFamily="34" charset="0"/>
                        </a:rPr>
                        <a:t>Text</a:t>
                      </a:r>
                    </a:p>
                  </a:txBody>
                  <a:tcPr anchor="ctr"/>
                </a:tc>
                <a:tc>
                  <a:txBody>
                    <a:bodyPr/>
                    <a:lstStyle/>
                    <a:p>
                      <a:pPr algn="ctr"/>
                      <a:r>
                        <a:rPr lang="es-ES" sz="1100" b="0" i="0" dirty="0">
                          <a:solidFill>
                            <a:srgbClr val="23553D"/>
                          </a:solidFill>
                          <a:latin typeface="DM Sans 14pt" pitchFamily="2" charset="77"/>
                          <a:cs typeface="Arial" panose="020B0604020202020204" pitchFamily="34" charset="0"/>
                        </a:rPr>
                        <a:t>Text</a:t>
                      </a:r>
                    </a:p>
                  </a:txBody>
                  <a:tcPr anchor="ctr"/>
                </a:tc>
                <a:tc>
                  <a:txBody>
                    <a:bodyPr/>
                    <a:lstStyle/>
                    <a:p>
                      <a:pPr algn="ctr"/>
                      <a:r>
                        <a:rPr lang="es-ES" sz="1100" b="0" i="0" dirty="0">
                          <a:solidFill>
                            <a:srgbClr val="23553D"/>
                          </a:solidFill>
                          <a:latin typeface="DM Sans 14pt" pitchFamily="2" charset="77"/>
                          <a:cs typeface="Arial" panose="020B0604020202020204" pitchFamily="34" charset="0"/>
                        </a:rPr>
                        <a:t>Text</a:t>
                      </a:r>
                    </a:p>
                  </a:txBody>
                  <a:tcPr anchor="ctr"/>
                </a:tc>
                <a:extLst>
                  <a:ext uri="{0D108BD9-81ED-4DB2-BD59-A6C34878D82A}">
                    <a16:rowId xmlns:a16="http://schemas.microsoft.com/office/drawing/2014/main" val="241602783"/>
                  </a:ext>
                </a:extLst>
              </a:tr>
              <a:tr h="441424">
                <a:tc>
                  <a:txBody>
                    <a:bodyPr/>
                    <a:lstStyle/>
                    <a:p>
                      <a:pPr algn="ctr"/>
                      <a:r>
                        <a:rPr lang="es-ES" sz="1100" b="0" i="0" dirty="0">
                          <a:solidFill>
                            <a:srgbClr val="23553D"/>
                          </a:solidFill>
                          <a:latin typeface="DM Sans 14pt" pitchFamily="2" charset="77"/>
                          <a:cs typeface="Arial" panose="020B0604020202020204" pitchFamily="34" charset="0"/>
                        </a:rPr>
                        <a:t>Text</a:t>
                      </a:r>
                    </a:p>
                  </a:txBody>
                  <a:tcPr anchor="ctr"/>
                </a:tc>
                <a:tc>
                  <a:txBody>
                    <a:bodyPr/>
                    <a:lstStyle/>
                    <a:p>
                      <a:pPr algn="ctr"/>
                      <a:r>
                        <a:rPr lang="es-ES" sz="1100" b="0" i="0" dirty="0">
                          <a:solidFill>
                            <a:srgbClr val="23553D"/>
                          </a:solidFill>
                          <a:latin typeface="DM Sans 14pt" pitchFamily="2" charset="77"/>
                          <a:cs typeface="Arial" panose="020B0604020202020204" pitchFamily="34" charset="0"/>
                        </a:rPr>
                        <a:t>Text</a:t>
                      </a:r>
                    </a:p>
                  </a:txBody>
                  <a:tcPr anchor="ctr"/>
                </a:tc>
                <a:tc>
                  <a:txBody>
                    <a:bodyPr/>
                    <a:lstStyle/>
                    <a:p>
                      <a:pPr algn="ctr"/>
                      <a:r>
                        <a:rPr lang="es-ES" sz="1100" b="0" i="0" dirty="0">
                          <a:solidFill>
                            <a:srgbClr val="23553D"/>
                          </a:solidFill>
                          <a:latin typeface="DM Sans 14pt" pitchFamily="2" charset="77"/>
                          <a:cs typeface="Arial" panose="020B0604020202020204" pitchFamily="34" charset="0"/>
                        </a:rPr>
                        <a:t>Text</a:t>
                      </a:r>
                    </a:p>
                  </a:txBody>
                  <a:tcPr anchor="ctr"/>
                </a:tc>
                <a:tc>
                  <a:txBody>
                    <a:bodyPr/>
                    <a:lstStyle/>
                    <a:p>
                      <a:pPr algn="ctr"/>
                      <a:r>
                        <a:rPr lang="es-ES" sz="1100" b="0" i="0" dirty="0">
                          <a:solidFill>
                            <a:srgbClr val="23553D"/>
                          </a:solidFill>
                          <a:latin typeface="DM Sans 14pt" pitchFamily="2" charset="77"/>
                          <a:cs typeface="Arial" panose="020B0604020202020204" pitchFamily="34" charset="0"/>
                        </a:rPr>
                        <a:t>Text</a:t>
                      </a:r>
                    </a:p>
                  </a:txBody>
                  <a:tcPr anchor="ctr"/>
                </a:tc>
                <a:tc>
                  <a:txBody>
                    <a:bodyPr/>
                    <a:lstStyle/>
                    <a:p>
                      <a:pPr algn="ctr"/>
                      <a:r>
                        <a:rPr lang="es-ES" sz="1100" b="0" i="0" dirty="0">
                          <a:solidFill>
                            <a:srgbClr val="23553D"/>
                          </a:solidFill>
                          <a:latin typeface="DM Sans 14pt" pitchFamily="2" charset="77"/>
                          <a:cs typeface="Arial" panose="020B0604020202020204" pitchFamily="34" charset="0"/>
                        </a:rPr>
                        <a:t>Text</a:t>
                      </a:r>
                    </a:p>
                  </a:txBody>
                  <a:tcPr anchor="ctr"/>
                </a:tc>
                <a:extLst>
                  <a:ext uri="{0D108BD9-81ED-4DB2-BD59-A6C34878D82A}">
                    <a16:rowId xmlns:a16="http://schemas.microsoft.com/office/drawing/2014/main" val="2725479797"/>
                  </a:ext>
                </a:extLst>
              </a:tr>
              <a:tr h="441424">
                <a:tc>
                  <a:txBody>
                    <a:bodyPr/>
                    <a:lstStyle/>
                    <a:p>
                      <a:pPr algn="ctr"/>
                      <a:r>
                        <a:rPr lang="es-ES" sz="1100" b="0" i="0" dirty="0">
                          <a:solidFill>
                            <a:srgbClr val="23553D"/>
                          </a:solidFill>
                          <a:latin typeface="DM Sans 14pt" pitchFamily="2" charset="77"/>
                          <a:cs typeface="Arial" panose="020B0604020202020204" pitchFamily="34" charset="0"/>
                        </a:rPr>
                        <a:t>Text</a:t>
                      </a:r>
                    </a:p>
                  </a:txBody>
                  <a:tcPr anchor="ctr"/>
                </a:tc>
                <a:tc>
                  <a:txBody>
                    <a:bodyPr/>
                    <a:lstStyle/>
                    <a:p>
                      <a:pPr algn="ctr"/>
                      <a:r>
                        <a:rPr lang="es-ES" sz="1100" b="0" i="0" dirty="0">
                          <a:solidFill>
                            <a:srgbClr val="23553D"/>
                          </a:solidFill>
                          <a:latin typeface="DM Sans 14pt" pitchFamily="2" charset="77"/>
                          <a:cs typeface="Arial" panose="020B0604020202020204" pitchFamily="34" charset="0"/>
                        </a:rPr>
                        <a:t>Text</a:t>
                      </a:r>
                    </a:p>
                  </a:txBody>
                  <a:tcPr anchor="ctr"/>
                </a:tc>
                <a:tc>
                  <a:txBody>
                    <a:bodyPr/>
                    <a:lstStyle/>
                    <a:p>
                      <a:pPr algn="ctr"/>
                      <a:r>
                        <a:rPr lang="es-ES" sz="1100" b="0" i="0" dirty="0">
                          <a:solidFill>
                            <a:srgbClr val="23553D"/>
                          </a:solidFill>
                          <a:latin typeface="DM Sans 14pt" pitchFamily="2" charset="77"/>
                          <a:cs typeface="Arial" panose="020B0604020202020204" pitchFamily="34" charset="0"/>
                        </a:rPr>
                        <a:t>Text</a:t>
                      </a:r>
                    </a:p>
                  </a:txBody>
                  <a:tcPr anchor="ctr"/>
                </a:tc>
                <a:tc>
                  <a:txBody>
                    <a:bodyPr/>
                    <a:lstStyle/>
                    <a:p>
                      <a:pPr algn="ctr"/>
                      <a:r>
                        <a:rPr lang="es-ES" sz="1100" b="0" i="0" dirty="0">
                          <a:solidFill>
                            <a:srgbClr val="23553D"/>
                          </a:solidFill>
                          <a:latin typeface="DM Sans 14pt" pitchFamily="2" charset="77"/>
                          <a:cs typeface="Arial" panose="020B0604020202020204" pitchFamily="34" charset="0"/>
                        </a:rPr>
                        <a:t>Text</a:t>
                      </a:r>
                    </a:p>
                  </a:txBody>
                  <a:tcPr anchor="ctr"/>
                </a:tc>
                <a:tc>
                  <a:txBody>
                    <a:bodyPr/>
                    <a:lstStyle/>
                    <a:p>
                      <a:pPr algn="ctr"/>
                      <a:r>
                        <a:rPr lang="es-ES" sz="1100" b="0" i="0" dirty="0">
                          <a:solidFill>
                            <a:srgbClr val="23553D"/>
                          </a:solidFill>
                          <a:latin typeface="DM Sans 14pt" pitchFamily="2" charset="77"/>
                          <a:cs typeface="Arial" panose="020B0604020202020204" pitchFamily="34" charset="0"/>
                        </a:rPr>
                        <a:t>Text</a:t>
                      </a:r>
                    </a:p>
                  </a:txBody>
                  <a:tcPr anchor="ctr"/>
                </a:tc>
                <a:extLst>
                  <a:ext uri="{0D108BD9-81ED-4DB2-BD59-A6C34878D82A}">
                    <a16:rowId xmlns:a16="http://schemas.microsoft.com/office/drawing/2014/main" val="2273714799"/>
                  </a:ext>
                </a:extLst>
              </a:tr>
            </a:tbl>
          </a:graphicData>
        </a:graphic>
      </p:graphicFrame>
      <p:sp>
        <p:nvSpPr>
          <p:cNvPr id="3" name="Marcador de texto 2">
            <a:extLst>
              <a:ext uri="{FF2B5EF4-FFF2-40B4-BE49-F238E27FC236}">
                <a16:creationId xmlns:a16="http://schemas.microsoft.com/office/drawing/2014/main" id="{2381B453-3D8F-0C99-E0EB-F7E62D9E8184}"/>
              </a:ext>
            </a:extLst>
          </p:cNvPr>
          <p:cNvSpPr>
            <a:spLocks noGrp="1"/>
          </p:cNvSpPr>
          <p:nvPr>
            <p:ph type="body" sz="quarter" idx="11"/>
          </p:nvPr>
        </p:nvSpPr>
        <p:spPr/>
        <p:txBody>
          <a:bodyPr/>
          <a:lstStyle/>
          <a:p>
            <a:endParaRPr lang="es-ES"/>
          </a:p>
        </p:txBody>
      </p:sp>
    </p:spTree>
    <p:extLst>
      <p:ext uri="{BB962C8B-B14F-4D97-AF65-F5344CB8AC3E}">
        <p14:creationId xmlns:p14="http://schemas.microsoft.com/office/powerpoint/2010/main" val="36296706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a:extLst>
              <a:ext uri="{FF2B5EF4-FFF2-40B4-BE49-F238E27FC236}">
                <a16:creationId xmlns:a16="http://schemas.microsoft.com/office/drawing/2014/main" id="{83E2E9A0-D1BE-6AB4-7945-CD828496F70B}"/>
              </a:ext>
            </a:extLst>
          </p:cNvPr>
          <p:cNvGraphicFramePr>
            <a:graphicFrameLocks noGrp="1"/>
          </p:cNvGraphicFramePr>
          <p:nvPr>
            <p:extLst>
              <p:ext uri="{D42A27DB-BD31-4B8C-83A1-F6EECF244321}">
                <p14:modId xmlns:p14="http://schemas.microsoft.com/office/powerpoint/2010/main" val="2463451736"/>
              </p:ext>
            </p:extLst>
          </p:nvPr>
        </p:nvGraphicFramePr>
        <p:xfrm>
          <a:off x="325244" y="1108463"/>
          <a:ext cx="8500945" cy="3089968"/>
        </p:xfrm>
        <a:graphic>
          <a:graphicData uri="http://schemas.openxmlformats.org/drawingml/2006/table">
            <a:tbl>
              <a:tblPr firstRow="1" bandRow="1">
                <a:tableStyleId>{9DCAF9ED-07DC-4A11-8D7F-57B35C25682E}</a:tableStyleId>
              </a:tblPr>
              <a:tblGrid>
                <a:gridCol w="1700189">
                  <a:extLst>
                    <a:ext uri="{9D8B030D-6E8A-4147-A177-3AD203B41FA5}">
                      <a16:colId xmlns:a16="http://schemas.microsoft.com/office/drawing/2014/main" val="4177942904"/>
                    </a:ext>
                  </a:extLst>
                </a:gridCol>
                <a:gridCol w="1700189">
                  <a:extLst>
                    <a:ext uri="{9D8B030D-6E8A-4147-A177-3AD203B41FA5}">
                      <a16:colId xmlns:a16="http://schemas.microsoft.com/office/drawing/2014/main" val="874496339"/>
                    </a:ext>
                  </a:extLst>
                </a:gridCol>
                <a:gridCol w="1700189">
                  <a:extLst>
                    <a:ext uri="{9D8B030D-6E8A-4147-A177-3AD203B41FA5}">
                      <a16:colId xmlns:a16="http://schemas.microsoft.com/office/drawing/2014/main" val="3725349551"/>
                    </a:ext>
                  </a:extLst>
                </a:gridCol>
                <a:gridCol w="1700189">
                  <a:extLst>
                    <a:ext uri="{9D8B030D-6E8A-4147-A177-3AD203B41FA5}">
                      <a16:colId xmlns:a16="http://schemas.microsoft.com/office/drawing/2014/main" val="163815416"/>
                    </a:ext>
                  </a:extLst>
                </a:gridCol>
                <a:gridCol w="1700189">
                  <a:extLst>
                    <a:ext uri="{9D8B030D-6E8A-4147-A177-3AD203B41FA5}">
                      <a16:colId xmlns:a16="http://schemas.microsoft.com/office/drawing/2014/main" val="3831803628"/>
                    </a:ext>
                  </a:extLst>
                </a:gridCol>
              </a:tblGrid>
              <a:tr h="441424">
                <a:tc>
                  <a:txBody>
                    <a:bodyPr/>
                    <a:lstStyle/>
                    <a:p>
                      <a:pPr algn="ctr"/>
                      <a:r>
                        <a:rPr lang="es-ES" sz="1100" b="0" i="0" dirty="0">
                          <a:solidFill>
                            <a:schemeClr val="bg1"/>
                          </a:solidFill>
                          <a:latin typeface="DM Sans 14pt" pitchFamily="2" charset="77"/>
                        </a:rPr>
                        <a:t>Data 1</a:t>
                      </a:r>
                      <a:endParaRPr lang="es-ES" sz="1100" b="0" i="0" dirty="0">
                        <a:solidFill>
                          <a:schemeClr val="bg1"/>
                        </a:solidFill>
                        <a:latin typeface="DM Sans 14pt" pitchFamily="2" charset="77"/>
                        <a:cs typeface="Arial" panose="020B0604020202020204" pitchFamily="34" charset="0"/>
                      </a:endParaRPr>
                    </a:p>
                  </a:txBody>
                  <a:tcPr anchor="ctr"/>
                </a:tc>
                <a:tc>
                  <a:txBody>
                    <a:bodyPr/>
                    <a:lstStyle/>
                    <a:p>
                      <a:pPr algn="ctr"/>
                      <a:r>
                        <a:rPr lang="es-ES" sz="1100" b="0" i="0" dirty="0">
                          <a:solidFill>
                            <a:schemeClr val="bg1"/>
                          </a:solidFill>
                          <a:latin typeface="DM Sans 14pt" pitchFamily="2" charset="77"/>
                        </a:rPr>
                        <a:t>Data 2</a:t>
                      </a:r>
                      <a:endParaRPr lang="es-ES" sz="1100" b="0" i="0" dirty="0">
                        <a:solidFill>
                          <a:schemeClr val="bg1"/>
                        </a:solidFill>
                        <a:latin typeface="DM Sans 14pt" pitchFamily="2" charset="77"/>
                        <a:cs typeface="Arial" panose="020B0604020202020204" pitchFamily="34" charset="0"/>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100" b="0" i="0" dirty="0">
                          <a:solidFill>
                            <a:schemeClr val="bg1"/>
                          </a:solidFill>
                          <a:latin typeface="DM Sans 14pt" pitchFamily="2" charset="77"/>
                        </a:rPr>
                        <a:t>Data 3</a:t>
                      </a:r>
                      <a:endParaRPr lang="es-ES" sz="1100" b="0" i="0" dirty="0">
                        <a:solidFill>
                          <a:schemeClr val="bg1"/>
                        </a:solidFill>
                        <a:latin typeface="DM Sans 14pt" pitchFamily="2" charset="77"/>
                        <a:cs typeface="Arial" panose="020B0604020202020204" pitchFamily="34" charset="0"/>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100" b="0" i="0" dirty="0">
                          <a:solidFill>
                            <a:schemeClr val="bg1"/>
                          </a:solidFill>
                          <a:latin typeface="DM Sans 14pt" pitchFamily="2" charset="77"/>
                        </a:rPr>
                        <a:t> Data4</a:t>
                      </a:r>
                      <a:endParaRPr lang="es-ES" sz="1100" b="0" i="0" dirty="0">
                        <a:solidFill>
                          <a:schemeClr val="bg1"/>
                        </a:solidFill>
                        <a:latin typeface="DM Sans 14pt" pitchFamily="2" charset="77"/>
                        <a:cs typeface="Arial" panose="020B0604020202020204" pitchFamily="34" charset="0"/>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100" b="0" i="0" dirty="0">
                          <a:solidFill>
                            <a:schemeClr val="bg1"/>
                          </a:solidFill>
                          <a:latin typeface="DM Sans 14pt" pitchFamily="2" charset="77"/>
                        </a:rPr>
                        <a:t>Data 5</a:t>
                      </a:r>
                      <a:endParaRPr lang="es-ES" sz="1100" b="0" i="0" dirty="0">
                        <a:solidFill>
                          <a:schemeClr val="bg1"/>
                        </a:solidFill>
                        <a:latin typeface="DM Sans 14pt" pitchFamily="2" charset="77"/>
                        <a:cs typeface="Arial" panose="020B0604020202020204" pitchFamily="34" charset="0"/>
                      </a:endParaRPr>
                    </a:p>
                  </a:txBody>
                  <a:tcPr anchor="ctr"/>
                </a:tc>
                <a:extLst>
                  <a:ext uri="{0D108BD9-81ED-4DB2-BD59-A6C34878D82A}">
                    <a16:rowId xmlns:a16="http://schemas.microsoft.com/office/drawing/2014/main" val="4197320214"/>
                  </a:ext>
                </a:extLst>
              </a:tr>
              <a:tr h="441424">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extLst>
                  <a:ext uri="{0D108BD9-81ED-4DB2-BD59-A6C34878D82A}">
                    <a16:rowId xmlns:a16="http://schemas.microsoft.com/office/drawing/2014/main" val="1810760306"/>
                  </a:ext>
                </a:extLst>
              </a:tr>
              <a:tr h="441424">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extLst>
                  <a:ext uri="{0D108BD9-81ED-4DB2-BD59-A6C34878D82A}">
                    <a16:rowId xmlns:a16="http://schemas.microsoft.com/office/drawing/2014/main" val="4109666634"/>
                  </a:ext>
                </a:extLst>
              </a:tr>
              <a:tr h="441424">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extLst>
                  <a:ext uri="{0D108BD9-81ED-4DB2-BD59-A6C34878D82A}">
                    <a16:rowId xmlns:a16="http://schemas.microsoft.com/office/drawing/2014/main" val="135285782"/>
                  </a:ext>
                </a:extLst>
              </a:tr>
              <a:tr h="441424">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extLst>
                  <a:ext uri="{0D108BD9-81ED-4DB2-BD59-A6C34878D82A}">
                    <a16:rowId xmlns:a16="http://schemas.microsoft.com/office/drawing/2014/main" val="241602783"/>
                  </a:ext>
                </a:extLst>
              </a:tr>
              <a:tr h="441424">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extLst>
                  <a:ext uri="{0D108BD9-81ED-4DB2-BD59-A6C34878D82A}">
                    <a16:rowId xmlns:a16="http://schemas.microsoft.com/office/drawing/2014/main" val="2725479797"/>
                  </a:ext>
                </a:extLst>
              </a:tr>
              <a:tr h="441424">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extLst>
                  <a:ext uri="{0D108BD9-81ED-4DB2-BD59-A6C34878D82A}">
                    <a16:rowId xmlns:a16="http://schemas.microsoft.com/office/drawing/2014/main" val="2273714799"/>
                  </a:ext>
                </a:extLst>
              </a:tr>
            </a:tbl>
          </a:graphicData>
        </a:graphic>
      </p:graphicFrame>
      <p:sp>
        <p:nvSpPr>
          <p:cNvPr id="3" name="Marcador de texto 2">
            <a:extLst>
              <a:ext uri="{FF2B5EF4-FFF2-40B4-BE49-F238E27FC236}">
                <a16:creationId xmlns:a16="http://schemas.microsoft.com/office/drawing/2014/main" id="{2381B453-3D8F-0C99-E0EB-F7E62D9E8184}"/>
              </a:ext>
            </a:extLst>
          </p:cNvPr>
          <p:cNvSpPr>
            <a:spLocks noGrp="1"/>
          </p:cNvSpPr>
          <p:nvPr>
            <p:ph type="body" sz="quarter" idx="11"/>
          </p:nvPr>
        </p:nvSpPr>
        <p:spPr/>
        <p:txBody>
          <a:bodyPr/>
          <a:lstStyle/>
          <a:p>
            <a:endParaRPr lang="es-ES"/>
          </a:p>
        </p:txBody>
      </p:sp>
    </p:spTree>
    <p:extLst>
      <p:ext uri="{BB962C8B-B14F-4D97-AF65-F5344CB8AC3E}">
        <p14:creationId xmlns:p14="http://schemas.microsoft.com/office/powerpoint/2010/main" val="14808586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a:extLst>
              <a:ext uri="{FF2B5EF4-FFF2-40B4-BE49-F238E27FC236}">
                <a16:creationId xmlns:a16="http://schemas.microsoft.com/office/drawing/2014/main" id="{83E2E9A0-D1BE-6AB4-7945-CD828496F70B}"/>
              </a:ext>
            </a:extLst>
          </p:cNvPr>
          <p:cNvGraphicFramePr>
            <a:graphicFrameLocks noGrp="1"/>
          </p:cNvGraphicFramePr>
          <p:nvPr>
            <p:extLst>
              <p:ext uri="{D42A27DB-BD31-4B8C-83A1-F6EECF244321}">
                <p14:modId xmlns:p14="http://schemas.microsoft.com/office/powerpoint/2010/main" val="2478552167"/>
              </p:ext>
            </p:extLst>
          </p:nvPr>
        </p:nvGraphicFramePr>
        <p:xfrm>
          <a:off x="325244" y="1108463"/>
          <a:ext cx="8500945" cy="3089968"/>
        </p:xfrm>
        <a:graphic>
          <a:graphicData uri="http://schemas.openxmlformats.org/drawingml/2006/table">
            <a:tbl>
              <a:tblPr firstRow="1" bandRow="1">
                <a:tableStyleId>{93296810-A885-4BE3-A3E7-6D5BEEA58F35}</a:tableStyleId>
              </a:tblPr>
              <a:tblGrid>
                <a:gridCol w="1700189">
                  <a:extLst>
                    <a:ext uri="{9D8B030D-6E8A-4147-A177-3AD203B41FA5}">
                      <a16:colId xmlns:a16="http://schemas.microsoft.com/office/drawing/2014/main" val="4177942904"/>
                    </a:ext>
                  </a:extLst>
                </a:gridCol>
                <a:gridCol w="1700189">
                  <a:extLst>
                    <a:ext uri="{9D8B030D-6E8A-4147-A177-3AD203B41FA5}">
                      <a16:colId xmlns:a16="http://schemas.microsoft.com/office/drawing/2014/main" val="874496339"/>
                    </a:ext>
                  </a:extLst>
                </a:gridCol>
                <a:gridCol w="1700189">
                  <a:extLst>
                    <a:ext uri="{9D8B030D-6E8A-4147-A177-3AD203B41FA5}">
                      <a16:colId xmlns:a16="http://schemas.microsoft.com/office/drawing/2014/main" val="3725349551"/>
                    </a:ext>
                  </a:extLst>
                </a:gridCol>
                <a:gridCol w="1700189">
                  <a:extLst>
                    <a:ext uri="{9D8B030D-6E8A-4147-A177-3AD203B41FA5}">
                      <a16:colId xmlns:a16="http://schemas.microsoft.com/office/drawing/2014/main" val="163815416"/>
                    </a:ext>
                  </a:extLst>
                </a:gridCol>
                <a:gridCol w="1700189">
                  <a:extLst>
                    <a:ext uri="{9D8B030D-6E8A-4147-A177-3AD203B41FA5}">
                      <a16:colId xmlns:a16="http://schemas.microsoft.com/office/drawing/2014/main" val="3831803628"/>
                    </a:ext>
                  </a:extLst>
                </a:gridCol>
              </a:tblGrid>
              <a:tr h="441424">
                <a:tc>
                  <a:txBody>
                    <a:bodyPr/>
                    <a:lstStyle/>
                    <a:p>
                      <a:pPr algn="ctr"/>
                      <a:r>
                        <a:rPr lang="es-ES" sz="1100" b="0" i="0" dirty="0">
                          <a:solidFill>
                            <a:schemeClr val="bg1"/>
                          </a:solidFill>
                          <a:latin typeface="DM Sans 14pt" pitchFamily="2" charset="77"/>
                        </a:rPr>
                        <a:t>Data 1</a:t>
                      </a:r>
                      <a:endParaRPr lang="es-ES" sz="1100" b="0" i="0" dirty="0">
                        <a:solidFill>
                          <a:schemeClr val="bg1"/>
                        </a:solidFill>
                        <a:latin typeface="DM Sans 14pt" pitchFamily="2" charset="77"/>
                        <a:cs typeface="Arial" panose="020B0604020202020204" pitchFamily="34" charset="0"/>
                      </a:endParaRPr>
                    </a:p>
                  </a:txBody>
                  <a:tcPr anchor="ctr"/>
                </a:tc>
                <a:tc>
                  <a:txBody>
                    <a:bodyPr/>
                    <a:lstStyle/>
                    <a:p>
                      <a:pPr algn="ctr"/>
                      <a:r>
                        <a:rPr lang="es-ES" sz="1100" b="0" i="0" dirty="0">
                          <a:solidFill>
                            <a:schemeClr val="bg1"/>
                          </a:solidFill>
                          <a:latin typeface="DM Sans 14pt" pitchFamily="2" charset="77"/>
                        </a:rPr>
                        <a:t>Data 2</a:t>
                      </a:r>
                      <a:endParaRPr lang="es-ES" sz="1100" b="0" i="0" dirty="0">
                        <a:solidFill>
                          <a:schemeClr val="bg1"/>
                        </a:solidFill>
                        <a:latin typeface="DM Sans 14pt" pitchFamily="2" charset="77"/>
                        <a:cs typeface="Arial" panose="020B0604020202020204" pitchFamily="34" charset="0"/>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100" b="0" i="0" dirty="0">
                          <a:solidFill>
                            <a:schemeClr val="bg1"/>
                          </a:solidFill>
                          <a:latin typeface="DM Sans 14pt" pitchFamily="2" charset="77"/>
                        </a:rPr>
                        <a:t>Data 3</a:t>
                      </a:r>
                      <a:endParaRPr lang="es-ES" sz="1100" b="0" i="0" dirty="0">
                        <a:solidFill>
                          <a:schemeClr val="bg1"/>
                        </a:solidFill>
                        <a:latin typeface="DM Sans 14pt" pitchFamily="2" charset="77"/>
                        <a:cs typeface="Arial" panose="020B0604020202020204" pitchFamily="34" charset="0"/>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100" b="0" i="0" dirty="0">
                          <a:solidFill>
                            <a:schemeClr val="bg1"/>
                          </a:solidFill>
                          <a:latin typeface="DM Sans 14pt" pitchFamily="2" charset="77"/>
                        </a:rPr>
                        <a:t> Data4</a:t>
                      </a:r>
                      <a:endParaRPr lang="es-ES" sz="1100" b="0" i="0" dirty="0">
                        <a:solidFill>
                          <a:schemeClr val="bg1"/>
                        </a:solidFill>
                        <a:latin typeface="DM Sans 14pt" pitchFamily="2" charset="77"/>
                        <a:cs typeface="Arial" panose="020B0604020202020204" pitchFamily="34" charset="0"/>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100" b="0" i="0" dirty="0">
                          <a:solidFill>
                            <a:schemeClr val="bg1"/>
                          </a:solidFill>
                          <a:latin typeface="DM Sans 14pt" pitchFamily="2" charset="77"/>
                        </a:rPr>
                        <a:t>Data 5</a:t>
                      </a:r>
                      <a:endParaRPr lang="es-ES" sz="1100" b="0" i="0" dirty="0">
                        <a:solidFill>
                          <a:schemeClr val="bg1"/>
                        </a:solidFill>
                        <a:latin typeface="DM Sans 14pt" pitchFamily="2" charset="77"/>
                        <a:cs typeface="Arial" panose="020B0604020202020204" pitchFamily="34" charset="0"/>
                      </a:endParaRPr>
                    </a:p>
                  </a:txBody>
                  <a:tcPr anchor="ctr"/>
                </a:tc>
                <a:extLst>
                  <a:ext uri="{0D108BD9-81ED-4DB2-BD59-A6C34878D82A}">
                    <a16:rowId xmlns:a16="http://schemas.microsoft.com/office/drawing/2014/main" val="4197320214"/>
                  </a:ext>
                </a:extLst>
              </a:tr>
              <a:tr h="441424">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extLst>
                  <a:ext uri="{0D108BD9-81ED-4DB2-BD59-A6C34878D82A}">
                    <a16:rowId xmlns:a16="http://schemas.microsoft.com/office/drawing/2014/main" val="1810760306"/>
                  </a:ext>
                </a:extLst>
              </a:tr>
              <a:tr h="441424">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extLst>
                  <a:ext uri="{0D108BD9-81ED-4DB2-BD59-A6C34878D82A}">
                    <a16:rowId xmlns:a16="http://schemas.microsoft.com/office/drawing/2014/main" val="4109666634"/>
                  </a:ext>
                </a:extLst>
              </a:tr>
              <a:tr h="441424">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extLst>
                  <a:ext uri="{0D108BD9-81ED-4DB2-BD59-A6C34878D82A}">
                    <a16:rowId xmlns:a16="http://schemas.microsoft.com/office/drawing/2014/main" val="135285782"/>
                  </a:ext>
                </a:extLst>
              </a:tr>
              <a:tr h="441424">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extLst>
                  <a:ext uri="{0D108BD9-81ED-4DB2-BD59-A6C34878D82A}">
                    <a16:rowId xmlns:a16="http://schemas.microsoft.com/office/drawing/2014/main" val="241602783"/>
                  </a:ext>
                </a:extLst>
              </a:tr>
              <a:tr h="441424">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extLst>
                  <a:ext uri="{0D108BD9-81ED-4DB2-BD59-A6C34878D82A}">
                    <a16:rowId xmlns:a16="http://schemas.microsoft.com/office/drawing/2014/main" val="2725479797"/>
                  </a:ext>
                </a:extLst>
              </a:tr>
              <a:tr h="441424">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tc>
                  <a:txBody>
                    <a:bodyPr/>
                    <a:lstStyle/>
                    <a:p>
                      <a:pPr algn="ctr"/>
                      <a:r>
                        <a:rPr lang="es-ES" sz="1100" b="0" i="0" dirty="0">
                          <a:solidFill>
                            <a:srgbClr val="23553D"/>
                          </a:solidFill>
                          <a:latin typeface="DM Sans 14pt" pitchFamily="2" charset="77"/>
                        </a:rPr>
                        <a:t>Text</a:t>
                      </a:r>
                      <a:endParaRPr lang="es-ES" sz="1100" b="0" i="0" dirty="0">
                        <a:solidFill>
                          <a:srgbClr val="23553D"/>
                        </a:solidFill>
                        <a:latin typeface="DM Sans 14pt" pitchFamily="2" charset="77"/>
                        <a:cs typeface="Arial" panose="020B0604020202020204" pitchFamily="34" charset="0"/>
                      </a:endParaRPr>
                    </a:p>
                  </a:txBody>
                  <a:tcPr anchor="ctr"/>
                </a:tc>
                <a:extLst>
                  <a:ext uri="{0D108BD9-81ED-4DB2-BD59-A6C34878D82A}">
                    <a16:rowId xmlns:a16="http://schemas.microsoft.com/office/drawing/2014/main" val="2273714799"/>
                  </a:ext>
                </a:extLst>
              </a:tr>
            </a:tbl>
          </a:graphicData>
        </a:graphic>
      </p:graphicFrame>
      <p:sp>
        <p:nvSpPr>
          <p:cNvPr id="3" name="Marcador de texto 2">
            <a:extLst>
              <a:ext uri="{FF2B5EF4-FFF2-40B4-BE49-F238E27FC236}">
                <a16:creationId xmlns:a16="http://schemas.microsoft.com/office/drawing/2014/main" id="{2381B453-3D8F-0C99-E0EB-F7E62D9E8184}"/>
              </a:ext>
            </a:extLst>
          </p:cNvPr>
          <p:cNvSpPr>
            <a:spLocks noGrp="1"/>
          </p:cNvSpPr>
          <p:nvPr>
            <p:ph type="body" sz="quarter" idx="11"/>
          </p:nvPr>
        </p:nvSpPr>
        <p:spPr/>
        <p:txBody>
          <a:bodyPr/>
          <a:lstStyle/>
          <a:p>
            <a:endParaRPr lang="es-ES"/>
          </a:p>
        </p:txBody>
      </p:sp>
    </p:spTree>
    <p:extLst>
      <p:ext uri="{BB962C8B-B14F-4D97-AF65-F5344CB8AC3E}">
        <p14:creationId xmlns:p14="http://schemas.microsoft.com/office/powerpoint/2010/main" val="38588604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B97F8919-2EF6-ED60-D94B-EC0FB556AB6A}"/>
              </a:ext>
            </a:extLst>
          </p:cNvPr>
          <p:cNvSpPr>
            <a:spLocks noGrp="1"/>
          </p:cNvSpPr>
          <p:nvPr>
            <p:ph type="body" sz="quarter" idx="11"/>
          </p:nvPr>
        </p:nvSpPr>
        <p:spPr>
          <a:prstGeom prst="rect">
            <a:avLst/>
          </a:prstGeom>
        </p:spPr>
        <p:txBody>
          <a:bodyPr/>
          <a:lstStyle/>
          <a:p>
            <a:r>
              <a:rPr lang="en-GB" dirty="0"/>
              <a:t>Map</a:t>
            </a:r>
          </a:p>
        </p:txBody>
      </p:sp>
      <p:pic>
        <p:nvPicPr>
          <p:cNvPr id="3" name="Imagen 2">
            <a:extLst>
              <a:ext uri="{FF2B5EF4-FFF2-40B4-BE49-F238E27FC236}">
                <a16:creationId xmlns:a16="http://schemas.microsoft.com/office/drawing/2014/main" id="{B8BE70AD-A35B-5648-6D9E-40104CB9EC03}"/>
              </a:ext>
            </a:extLst>
          </p:cNvPr>
          <p:cNvPicPr>
            <a:picLocks noChangeAspect="1"/>
          </p:cNvPicPr>
          <p:nvPr/>
        </p:nvPicPr>
        <p:blipFill>
          <a:blip r:embed="rId2">
            <a:lum contrast="19000"/>
          </a:blip>
          <a:stretch>
            <a:fillRect/>
          </a:stretch>
        </p:blipFill>
        <p:spPr>
          <a:xfrm>
            <a:off x="1416174" y="690851"/>
            <a:ext cx="6150362" cy="3758554"/>
          </a:xfrm>
          <a:prstGeom prst="rect">
            <a:avLst/>
          </a:prstGeom>
          <a:solidFill>
            <a:srgbClr val="F9F7F0"/>
          </a:solidFill>
        </p:spPr>
      </p:pic>
      <p:sp>
        <p:nvSpPr>
          <p:cNvPr id="4" name="Subtítulo 5">
            <a:extLst>
              <a:ext uri="{FF2B5EF4-FFF2-40B4-BE49-F238E27FC236}">
                <a16:creationId xmlns:a16="http://schemas.microsoft.com/office/drawing/2014/main" id="{492E181D-23A5-DA83-696A-FD6231DFB060}"/>
              </a:ext>
            </a:extLst>
          </p:cNvPr>
          <p:cNvSpPr txBox="1">
            <a:spLocks/>
          </p:cNvSpPr>
          <p:nvPr/>
        </p:nvSpPr>
        <p:spPr>
          <a:xfrm>
            <a:off x="7626392" y="2224417"/>
            <a:ext cx="1138433" cy="1913323"/>
          </a:xfrm>
          <a:prstGeom prst="rect">
            <a:avLst/>
          </a:prstGeom>
        </p:spPr>
        <p:txBody>
          <a:bodyPr spcFirstLastPara="1" vert="horz" wrap="square" lIns="91425" tIns="91425" rIns="91425" bIns="91425" rtlCol="0" anchor="t" anchorCtr="0">
            <a:noAutofit/>
          </a:bodyPr>
          <a:lstStyle>
            <a:lvl1pPr marL="0" lvl="0" indent="-342900" algn="l" defTabSz="457200" rtl="0" eaLnBrk="1" latinLnBrk="0" hangingPunct="1">
              <a:lnSpc>
                <a:spcPct val="100000"/>
              </a:lnSpc>
              <a:spcBef>
                <a:spcPts val="0"/>
              </a:spcBef>
              <a:spcAft>
                <a:spcPts val="0"/>
              </a:spcAft>
              <a:buSzPts val="2100"/>
              <a:buFont typeface="Arial" panose="020B0604020202020204" pitchFamily="34" charset="0"/>
              <a:buNone/>
              <a:defRPr sz="1500" b="0" i="0" kern="1200" baseline="0">
                <a:solidFill>
                  <a:schemeClr val="tx1">
                    <a:lumMod val="65000"/>
                    <a:lumOff val="35000"/>
                  </a:schemeClr>
                </a:solidFill>
                <a:latin typeface="IBM Plex Sans" panose="020B0503050203000203" pitchFamily="34" charset="77"/>
                <a:ea typeface="+mn-ea"/>
                <a:cs typeface="IBM Plex Sans" panose="020B0503050203000203" pitchFamily="34" charset="77"/>
              </a:defRPr>
            </a:lvl1pPr>
            <a:lvl2pPr marL="742950" lvl="1" indent="-285750" algn="ctr" defTabSz="457200" rtl="0" eaLnBrk="1" latinLnBrk="0" hangingPunct="1">
              <a:lnSpc>
                <a:spcPct val="100000"/>
              </a:lnSpc>
              <a:spcBef>
                <a:spcPts val="0"/>
              </a:spcBef>
              <a:spcAft>
                <a:spcPts val="0"/>
              </a:spcAft>
              <a:buSzPts val="2100"/>
              <a:buFont typeface="Arial"/>
              <a:buNone/>
              <a:defRPr sz="2333" b="0" i="0" kern="1200">
                <a:solidFill>
                  <a:schemeClr val="tx1">
                    <a:lumMod val="65000"/>
                    <a:lumOff val="35000"/>
                  </a:schemeClr>
                </a:solidFill>
                <a:latin typeface="IBM Plex Sans" panose="020B0503050203000203" pitchFamily="34" charset="77"/>
                <a:ea typeface="+mn-ea"/>
                <a:cs typeface="IBM Plex Sans" panose="020B0503050203000203" pitchFamily="34" charset="77"/>
              </a:defRPr>
            </a:lvl2pPr>
            <a:lvl3pPr marL="1143000" lvl="2" indent="-228600" algn="ctr" defTabSz="457200" rtl="0" eaLnBrk="1" latinLnBrk="0" hangingPunct="1">
              <a:lnSpc>
                <a:spcPct val="100000"/>
              </a:lnSpc>
              <a:spcBef>
                <a:spcPts val="0"/>
              </a:spcBef>
              <a:spcAft>
                <a:spcPts val="0"/>
              </a:spcAft>
              <a:buSzPts val="2100"/>
              <a:buFont typeface="Arial"/>
              <a:buNone/>
              <a:defRPr sz="2333" b="0" i="0" kern="1200">
                <a:solidFill>
                  <a:schemeClr val="tx1">
                    <a:lumMod val="65000"/>
                    <a:lumOff val="35000"/>
                  </a:schemeClr>
                </a:solidFill>
                <a:latin typeface="IBM Plex Sans" panose="020B0503050203000203" pitchFamily="34" charset="77"/>
                <a:ea typeface="+mn-ea"/>
                <a:cs typeface="IBM Plex Sans" panose="020B0503050203000203" pitchFamily="34" charset="77"/>
              </a:defRPr>
            </a:lvl3pPr>
            <a:lvl4pPr marL="1600200" lvl="3" indent="-228600" algn="ctr" defTabSz="457200" rtl="0" eaLnBrk="1" latinLnBrk="0" hangingPunct="1">
              <a:lnSpc>
                <a:spcPct val="100000"/>
              </a:lnSpc>
              <a:spcBef>
                <a:spcPts val="0"/>
              </a:spcBef>
              <a:spcAft>
                <a:spcPts val="0"/>
              </a:spcAft>
              <a:buSzPts val="2100"/>
              <a:buFont typeface="Arial"/>
              <a:buNone/>
              <a:defRPr sz="2333" b="0" i="0" kern="1200">
                <a:solidFill>
                  <a:schemeClr val="tx1">
                    <a:lumMod val="65000"/>
                    <a:lumOff val="35000"/>
                  </a:schemeClr>
                </a:solidFill>
                <a:latin typeface="IBM Plex Sans" panose="020B0503050203000203" pitchFamily="34" charset="77"/>
                <a:ea typeface="+mn-ea"/>
                <a:cs typeface="IBM Plex Sans" panose="020B0503050203000203" pitchFamily="34" charset="77"/>
              </a:defRPr>
            </a:lvl4pPr>
            <a:lvl5pPr marL="2057400" lvl="4" indent="-228600" algn="ctr" defTabSz="457200" rtl="0" eaLnBrk="1" latinLnBrk="0" hangingPunct="1">
              <a:lnSpc>
                <a:spcPct val="100000"/>
              </a:lnSpc>
              <a:spcBef>
                <a:spcPts val="0"/>
              </a:spcBef>
              <a:spcAft>
                <a:spcPts val="0"/>
              </a:spcAft>
              <a:buSzPts val="2100"/>
              <a:buFont typeface="Arial"/>
              <a:buNone/>
              <a:defRPr sz="2333" b="0" i="0" kern="1200">
                <a:solidFill>
                  <a:schemeClr val="tx1">
                    <a:lumMod val="65000"/>
                    <a:lumOff val="35000"/>
                  </a:schemeClr>
                </a:solidFill>
                <a:latin typeface="IBM Plex Sans" panose="020B0503050203000203" pitchFamily="34" charset="77"/>
                <a:ea typeface="+mn-ea"/>
                <a:cs typeface="IBM Plex Sans" panose="020B0503050203000203" pitchFamily="34" charset="77"/>
              </a:defRPr>
            </a:lvl5pPr>
            <a:lvl6pPr marL="2514600" lvl="5" indent="-228600" algn="ctr" defTabSz="457200" rtl="0" eaLnBrk="1" latinLnBrk="0" hangingPunct="1">
              <a:lnSpc>
                <a:spcPct val="100000"/>
              </a:lnSpc>
              <a:spcBef>
                <a:spcPts val="0"/>
              </a:spcBef>
              <a:spcAft>
                <a:spcPts val="0"/>
              </a:spcAft>
              <a:buSzPts val="2100"/>
              <a:buFont typeface="Arial"/>
              <a:buNone/>
              <a:defRPr sz="2333" kern="1200">
                <a:solidFill>
                  <a:schemeClr val="tx1"/>
                </a:solidFill>
                <a:latin typeface="+mn-lt"/>
                <a:ea typeface="+mn-ea"/>
                <a:cs typeface="+mn-cs"/>
              </a:defRPr>
            </a:lvl6pPr>
            <a:lvl7pPr marL="2971800" lvl="6" indent="-228600" algn="ctr" defTabSz="457200" rtl="0" eaLnBrk="1" latinLnBrk="0" hangingPunct="1">
              <a:lnSpc>
                <a:spcPct val="100000"/>
              </a:lnSpc>
              <a:spcBef>
                <a:spcPts val="0"/>
              </a:spcBef>
              <a:spcAft>
                <a:spcPts val="0"/>
              </a:spcAft>
              <a:buSzPts val="2100"/>
              <a:buFont typeface="Arial"/>
              <a:buNone/>
              <a:defRPr sz="2333" kern="1200">
                <a:solidFill>
                  <a:schemeClr val="tx1"/>
                </a:solidFill>
                <a:latin typeface="+mn-lt"/>
                <a:ea typeface="+mn-ea"/>
                <a:cs typeface="+mn-cs"/>
              </a:defRPr>
            </a:lvl7pPr>
            <a:lvl8pPr marL="3429000" lvl="7" indent="-228600" algn="ctr" defTabSz="457200" rtl="0" eaLnBrk="1" latinLnBrk="0" hangingPunct="1">
              <a:lnSpc>
                <a:spcPct val="100000"/>
              </a:lnSpc>
              <a:spcBef>
                <a:spcPts val="0"/>
              </a:spcBef>
              <a:spcAft>
                <a:spcPts val="0"/>
              </a:spcAft>
              <a:buSzPts val="2100"/>
              <a:buFont typeface="Arial"/>
              <a:buNone/>
              <a:defRPr sz="2333" kern="1200">
                <a:solidFill>
                  <a:schemeClr val="tx1"/>
                </a:solidFill>
                <a:latin typeface="+mn-lt"/>
                <a:ea typeface="+mn-ea"/>
                <a:cs typeface="+mn-cs"/>
              </a:defRPr>
            </a:lvl8pPr>
            <a:lvl9pPr marL="3886200" lvl="8" indent="-228600" algn="ctr" defTabSz="457200" rtl="0" eaLnBrk="1" latinLnBrk="0" hangingPunct="1">
              <a:lnSpc>
                <a:spcPct val="100000"/>
              </a:lnSpc>
              <a:spcBef>
                <a:spcPts val="0"/>
              </a:spcBef>
              <a:spcAft>
                <a:spcPts val="0"/>
              </a:spcAft>
              <a:buSzPts val="2100"/>
              <a:buFont typeface="Arial"/>
              <a:buNone/>
              <a:defRPr sz="2333" kern="1200">
                <a:solidFill>
                  <a:schemeClr val="tx1"/>
                </a:solidFill>
                <a:latin typeface="+mn-lt"/>
                <a:ea typeface="+mn-ea"/>
                <a:cs typeface="+mn-cs"/>
              </a:defRPr>
            </a:lvl9pPr>
          </a:lstStyle>
          <a:p>
            <a:r>
              <a:rPr lang="es-ES" sz="1200" dirty="0" err="1">
                <a:solidFill>
                  <a:schemeClr val="tx1"/>
                </a:solidFill>
                <a:latin typeface="DM Sans 14pt" pitchFamily="2" charset="77"/>
                <a:cs typeface="Arial" panose="020B0604020202020204" pitchFamily="34" charset="0"/>
              </a:rPr>
              <a:t>Officia</a:t>
            </a:r>
            <a:r>
              <a:rPr lang="es-ES" sz="1200" dirty="0">
                <a:solidFill>
                  <a:schemeClr val="tx1"/>
                </a:solidFill>
                <a:latin typeface="DM Sans 14pt" pitchFamily="2" charset="77"/>
                <a:cs typeface="Arial" panose="020B0604020202020204" pitchFamily="34" charset="0"/>
              </a:rPr>
              <a:t> anime</a:t>
            </a:r>
          </a:p>
          <a:p>
            <a:endParaRPr lang="es-ES" sz="1200" dirty="0">
              <a:solidFill>
                <a:schemeClr val="tx1"/>
              </a:solidFill>
              <a:latin typeface="DM Sans 14pt" pitchFamily="2" charset="77"/>
              <a:cs typeface="Arial" panose="020B0604020202020204" pitchFamily="34" charset="0"/>
            </a:endParaRPr>
          </a:p>
          <a:p>
            <a:r>
              <a:rPr lang="es-ES" sz="1200" dirty="0" err="1">
                <a:solidFill>
                  <a:schemeClr val="tx1"/>
                </a:solidFill>
                <a:latin typeface="DM Sans 14pt" pitchFamily="2" charset="77"/>
                <a:cs typeface="Arial" panose="020B0604020202020204" pitchFamily="34" charset="0"/>
              </a:rPr>
              <a:t>Mollitia</a:t>
            </a:r>
            <a:r>
              <a:rPr lang="es-ES" sz="1200" dirty="0">
                <a:solidFill>
                  <a:schemeClr val="tx1"/>
                </a:solidFill>
                <a:latin typeface="DM Sans 14pt" pitchFamily="2" charset="77"/>
                <a:cs typeface="Arial" panose="020B0604020202020204" pitchFamily="34" charset="0"/>
              </a:rPr>
              <a:t> </a:t>
            </a:r>
            <a:r>
              <a:rPr lang="es-ES" sz="1200" dirty="0" err="1">
                <a:solidFill>
                  <a:schemeClr val="tx1"/>
                </a:solidFill>
                <a:latin typeface="DM Sans 14pt" pitchFamily="2" charset="77"/>
                <a:cs typeface="Arial" panose="020B0604020202020204" pitchFamily="34" charset="0"/>
              </a:rPr>
              <a:t>animi</a:t>
            </a:r>
            <a:r>
              <a:rPr lang="es-ES" sz="1200" dirty="0">
                <a:solidFill>
                  <a:schemeClr val="tx1"/>
                </a:solidFill>
                <a:latin typeface="DM Sans 14pt" pitchFamily="2" charset="77"/>
                <a:cs typeface="Arial" panose="020B0604020202020204" pitchFamily="34" charset="0"/>
              </a:rPr>
              <a:t>, id </a:t>
            </a:r>
            <a:r>
              <a:rPr lang="es-ES" sz="1200" dirty="0" err="1">
                <a:solidFill>
                  <a:schemeClr val="tx1"/>
                </a:solidFill>
                <a:latin typeface="DM Sans 14pt" pitchFamily="2" charset="77"/>
                <a:cs typeface="Arial" panose="020B0604020202020204" pitchFamily="34" charset="0"/>
              </a:rPr>
              <a:t>est</a:t>
            </a:r>
            <a:r>
              <a:rPr lang="es-ES" sz="1200" dirty="0">
                <a:solidFill>
                  <a:schemeClr val="tx1"/>
                </a:solidFill>
                <a:latin typeface="DM Sans 14pt" pitchFamily="2" charset="77"/>
                <a:cs typeface="Arial" panose="020B0604020202020204" pitchFamily="34" charset="0"/>
              </a:rPr>
              <a:t> </a:t>
            </a:r>
            <a:r>
              <a:rPr lang="es-ES" sz="1200" dirty="0" err="1">
                <a:solidFill>
                  <a:schemeClr val="tx1"/>
                </a:solidFill>
                <a:latin typeface="DM Sans 14pt" pitchFamily="2" charset="77"/>
                <a:cs typeface="Arial" panose="020B0604020202020204" pitchFamily="34" charset="0"/>
              </a:rPr>
              <a:t>laborum</a:t>
            </a:r>
            <a:r>
              <a:rPr lang="es-ES" sz="1200" dirty="0">
                <a:solidFill>
                  <a:schemeClr val="tx1"/>
                </a:solidFill>
                <a:latin typeface="DM Sans 14pt" pitchFamily="2" charset="77"/>
                <a:cs typeface="Arial" panose="020B0604020202020204" pitchFamily="34" charset="0"/>
              </a:rPr>
              <a:t> et </a:t>
            </a:r>
            <a:r>
              <a:rPr lang="es-ES" sz="1200" dirty="0" err="1">
                <a:solidFill>
                  <a:schemeClr val="tx1"/>
                </a:solidFill>
                <a:latin typeface="DM Sans 14pt" pitchFamily="2" charset="77"/>
                <a:cs typeface="Arial" panose="020B0604020202020204" pitchFamily="34" charset="0"/>
              </a:rPr>
              <a:t>dolorum</a:t>
            </a:r>
            <a:endParaRPr lang="es-ES" sz="1200" dirty="0">
              <a:solidFill>
                <a:schemeClr val="tx1"/>
              </a:solidFill>
              <a:latin typeface="DM Sans 14pt" pitchFamily="2" charset="77"/>
              <a:cs typeface="Arial" panose="020B0604020202020204" pitchFamily="34" charset="0"/>
            </a:endParaRPr>
          </a:p>
        </p:txBody>
      </p:sp>
      <p:cxnSp>
        <p:nvCxnSpPr>
          <p:cNvPr id="5" name="Shape 515">
            <a:extLst>
              <a:ext uri="{FF2B5EF4-FFF2-40B4-BE49-F238E27FC236}">
                <a16:creationId xmlns:a16="http://schemas.microsoft.com/office/drawing/2014/main" id="{AF435443-B866-332C-F952-CF9F574839A5}"/>
              </a:ext>
            </a:extLst>
          </p:cNvPr>
          <p:cNvCxnSpPr>
            <a:cxnSpLocks/>
          </p:cNvCxnSpPr>
          <p:nvPr/>
        </p:nvCxnSpPr>
        <p:spPr>
          <a:xfrm>
            <a:off x="2419186" y="2050758"/>
            <a:ext cx="1636511" cy="1"/>
          </a:xfrm>
          <a:prstGeom prst="straightConnector1">
            <a:avLst/>
          </a:prstGeom>
          <a:noFill/>
          <a:ln w="9525" cap="flat" cmpd="sng">
            <a:solidFill>
              <a:schemeClr val="tx1"/>
            </a:solidFill>
            <a:prstDash val="dash"/>
            <a:round/>
            <a:headEnd type="none" w="med" len="med"/>
            <a:tailEnd type="arrow" w="lg" len="lg"/>
          </a:ln>
        </p:spPr>
      </p:cxnSp>
      <p:cxnSp>
        <p:nvCxnSpPr>
          <p:cNvPr id="8" name="Shape 515">
            <a:extLst>
              <a:ext uri="{FF2B5EF4-FFF2-40B4-BE49-F238E27FC236}">
                <a16:creationId xmlns:a16="http://schemas.microsoft.com/office/drawing/2014/main" id="{F64DEDD3-88C4-BFC9-C3DA-1D3CB1C6B5A2}"/>
              </a:ext>
            </a:extLst>
          </p:cNvPr>
          <p:cNvCxnSpPr>
            <a:cxnSpLocks/>
          </p:cNvCxnSpPr>
          <p:nvPr/>
        </p:nvCxnSpPr>
        <p:spPr>
          <a:xfrm flipH="1">
            <a:off x="6212066" y="2418830"/>
            <a:ext cx="1293634" cy="0"/>
          </a:xfrm>
          <a:prstGeom prst="straightConnector1">
            <a:avLst/>
          </a:prstGeom>
          <a:noFill/>
          <a:ln w="9525" cap="flat" cmpd="sng">
            <a:solidFill>
              <a:schemeClr val="tx1"/>
            </a:solidFill>
            <a:prstDash val="dash"/>
            <a:round/>
            <a:headEnd type="none" w="med" len="med"/>
            <a:tailEnd type="arrow" w="lg" len="lg"/>
          </a:ln>
        </p:spPr>
      </p:cxnSp>
      <p:sp>
        <p:nvSpPr>
          <p:cNvPr id="9" name="Subtítulo 5">
            <a:extLst>
              <a:ext uri="{FF2B5EF4-FFF2-40B4-BE49-F238E27FC236}">
                <a16:creationId xmlns:a16="http://schemas.microsoft.com/office/drawing/2014/main" id="{11199687-9852-C874-F3C8-DE4D947AD5B1}"/>
              </a:ext>
            </a:extLst>
          </p:cNvPr>
          <p:cNvSpPr txBox="1">
            <a:spLocks/>
          </p:cNvSpPr>
          <p:nvPr/>
        </p:nvSpPr>
        <p:spPr>
          <a:xfrm>
            <a:off x="1161040" y="1855183"/>
            <a:ext cx="1138433" cy="1913323"/>
          </a:xfrm>
          <a:prstGeom prst="rect">
            <a:avLst/>
          </a:prstGeom>
        </p:spPr>
        <p:txBody>
          <a:bodyPr spcFirstLastPara="1" vert="horz" wrap="square" lIns="91425" tIns="91425" rIns="91425" bIns="91425" rtlCol="0" anchor="t" anchorCtr="0">
            <a:noAutofit/>
          </a:bodyPr>
          <a:lstStyle>
            <a:lvl1pPr marL="0" lvl="0" indent="-342900" algn="l" defTabSz="457200" rtl="0" eaLnBrk="1" latinLnBrk="0" hangingPunct="1">
              <a:lnSpc>
                <a:spcPct val="100000"/>
              </a:lnSpc>
              <a:spcBef>
                <a:spcPts val="0"/>
              </a:spcBef>
              <a:spcAft>
                <a:spcPts val="0"/>
              </a:spcAft>
              <a:buSzPts val="2100"/>
              <a:buFont typeface="Arial" panose="020B0604020202020204" pitchFamily="34" charset="0"/>
              <a:buNone/>
              <a:defRPr sz="1500" b="0" i="0" kern="1200" baseline="0">
                <a:solidFill>
                  <a:schemeClr val="tx1">
                    <a:lumMod val="65000"/>
                    <a:lumOff val="35000"/>
                  </a:schemeClr>
                </a:solidFill>
                <a:latin typeface="IBM Plex Sans" panose="020B0503050203000203" pitchFamily="34" charset="77"/>
                <a:ea typeface="+mn-ea"/>
                <a:cs typeface="IBM Plex Sans" panose="020B0503050203000203" pitchFamily="34" charset="77"/>
              </a:defRPr>
            </a:lvl1pPr>
            <a:lvl2pPr marL="742950" lvl="1" indent="-285750" algn="ctr" defTabSz="457200" rtl="0" eaLnBrk="1" latinLnBrk="0" hangingPunct="1">
              <a:lnSpc>
                <a:spcPct val="100000"/>
              </a:lnSpc>
              <a:spcBef>
                <a:spcPts val="0"/>
              </a:spcBef>
              <a:spcAft>
                <a:spcPts val="0"/>
              </a:spcAft>
              <a:buSzPts val="2100"/>
              <a:buFont typeface="Arial"/>
              <a:buNone/>
              <a:defRPr sz="2333" b="0" i="0" kern="1200">
                <a:solidFill>
                  <a:schemeClr val="tx1">
                    <a:lumMod val="65000"/>
                    <a:lumOff val="35000"/>
                  </a:schemeClr>
                </a:solidFill>
                <a:latin typeface="IBM Plex Sans" panose="020B0503050203000203" pitchFamily="34" charset="77"/>
                <a:ea typeface="+mn-ea"/>
                <a:cs typeface="IBM Plex Sans" panose="020B0503050203000203" pitchFamily="34" charset="77"/>
              </a:defRPr>
            </a:lvl2pPr>
            <a:lvl3pPr marL="1143000" lvl="2" indent="-228600" algn="ctr" defTabSz="457200" rtl="0" eaLnBrk="1" latinLnBrk="0" hangingPunct="1">
              <a:lnSpc>
                <a:spcPct val="100000"/>
              </a:lnSpc>
              <a:spcBef>
                <a:spcPts val="0"/>
              </a:spcBef>
              <a:spcAft>
                <a:spcPts val="0"/>
              </a:spcAft>
              <a:buSzPts val="2100"/>
              <a:buFont typeface="Arial"/>
              <a:buNone/>
              <a:defRPr sz="2333" b="0" i="0" kern="1200">
                <a:solidFill>
                  <a:schemeClr val="tx1">
                    <a:lumMod val="65000"/>
                    <a:lumOff val="35000"/>
                  </a:schemeClr>
                </a:solidFill>
                <a:latin typeface="IBM Plex Sans" panose="020B0503050203000203" pitchFamily="34" charset="77"/>
                <a:ea typeface="+mn-ea"/>
                <a:cs typeface="IBM Plex Sans" panose="020B0503050203000203" pitchFamily="34" charset="77"/>
              </a:defRPr>
            </a:lvl3pPr>
            <a:lvl4pPr marL="1600200" lvl="3" indent="-228600" algn="ctr" defTabSz="457200" rtl="0" eaLnBrk="1" latinLnBrk="0" hangingPunct="1">
              <a:lnSpc>
                <a:spcPct val="100000"/>
              </a:lnSpc>
              <a:spcBef>
                <a:spcPts val="0"/>
              </a:spcBef>
              <a:spcAft>
                <a:spcPts val="0"/>
              </a:spcAft>
              <a:buSzPts val="2100"/>
              <a:buFont typeface="Arial"/>
              <a:buNone/>
              <a:defRPr sz="2333" b="0" i="0" kern="1200">
                <a:solidFill>
                  <a:schemeClr val="tx1">
                    <a:lumMod val="65000"/>
                    <a:lumOff val="35000"/>
                  </a:schemeClr>
                </a:solidFill>
                <a:latin typeface="IBM Plex Sans" panose="020B0503050203000203" pitchFamily="34" charset="77"/>
                <a:ea typeface="+mn-ea"/>
                <a:cs typeface="IBM Plex Sans" panose="020B0503050203000203" pitchFamily="34" charset="77"/>
              </a:defRPr>
            </a:lvl4pPr>
            <a:lvl5pPr marL="2057400" lvl="4" indent="-228600" algn="ctr" defTabSz="457200" rtl="0" eaLnBrk="1" latinLnBrk="0" hangingPunct="1">
              <a:lnSpc>
                <a:spcPct val="100000"/>
              </a:lnSpc>
              <a:spcBef>
                <a:spcPts val="0"/>
              </a:spcBef>
              <a:spcAft>
                <a:spcPts val="0"/>
              </a:spcAft>
              <a:buSzPts val="2100"/>
              <a:buFont typeface="Arial"/>
              <a:buNone/>
              <a:defRPr sz="2333" b="0" i="0" kern="1200">
                <a:solidFill>
                  <a:schemeClr val="tx1">
                    <a:lumMod val="65000"/>
                    <a:lumOff val="35000"/>
                  </a:schemeClr>
                </a:solidFill>
                <a:latin typeface="IBM Plex Sans" panose="020B0503050203000203" pitchFamily="34" charset="77"/>
                <a:ea typeface="+mn-ea"/>
                <a:cs typeface="IBM Plex Sans" panose="020B0503050203000203" pitchFamily="34" charset="77"/>
              </a:defRPr>
            </a:lvl5pPr>
            <a:lvl6pPr marL="2514600" lvl="5" indent="-228600" algn="ctr" defTabSz="457200" rtl="0" eaLnBrk="1" latinLnBrk="0" hangingPunct="1">
              <a:lnSpc>
                <a:spcPct val="100000"/>
              </a:lnSpc>
              <a:spcBef>
                <a:spcPts val="0"/>
              </a:spcBef>
              <a:spcAft>
                <a:spcPts val="0"/>
              </a:spcAft>
              <a:buSzPts val="2100"/>
              <a:buFont typeface="Arial"/>
              <a:buNone/>
              <a:defRPr sz="2333" kern="1200">
                <a:solidFill>
                  <a:schemeClr val="tx1"/>
                </a:solidFill>
                <a:latin typeface="+mn-lt"/>
                <a:ea typeface="+mn-ea"/>
                <a:cs typeface="+mn-cs"/>
              </a:defRPr>
            </a:lvl6pPr>
            <a:lvl7pPr marL="2971800" lvl="6" indent="-228600" algn="ctr" defTabSz="457200" rtl="0" eaLnBrk="1" latinLnBrk="0" hangingPunct="1">
              <a:lnSpc>
                <a:spcPct val="100000"/>
              </a:lnSpc>
              <a:spcBef>
                <a:spcPts val="0"/>
              </a:spcBef>
              <a:spcAft>
                <a:spcPts val="0"/>
              </a:spcAft>
              <a:buSzPts val="2100"/>
              <a:buFont typeface="Arial"/>
              <a:buNone/>
              <a:defRPr sz="2333" kern="1200">
                <a:solidFill>
                  <a:schemeClr val="tx1"/>
                </a:solidFill>
                <a:latin typeface="+mn-lt"/>
                <a:ea typeface="+mn-ea"/>
                <a:cs typeface="+mn-cs"/>
              </a:defRPr>
            </a:lvl7pPr>
            <a:lvl8pPr marL="3429000" lvl="7" indent="-228600" algn="ctr" defTabSz="457200" rtl="0" eaLnBrk="1" latinLnBrk="0" hangingPunct="1">
              <a:lnSpc>
                <a:spcPct val="100000"/>
              </a:lnSpc>
              <a:spcBef>
                <a:spcPts val="0"/>
              </a:spcBef>
              <a:spcAft>
                <a:spcPts val="0"/>
              </a:spcAft>
              <a:buSzPts val="2100"/>
              <a:buFont typeface="Arial"/>
              <a:buNone/>
              <a:defRPr sz="2333" kern="1200">
                <a:solidFill>
                  <a:schemeClr val="tx1"/>
                </a:solidFill>
                <a:latin typeface="+mn-lt"/>
                <a:ea typeface="+mn-ea"/>
                <a:cs typeface="+mn-cs"/>
              </a:defRPr>
            </a:lvl8pPr>
            <a:lvl9pPr marL="3886200" lvl="8" indent="-228600" algn="ctr" defTabSz="457200" rtl="0" eaLnBrk="1" latinLnBrk="0" hangingPunct="1">
              <a:lnSpc>
                <a:spcPct val="100000"/>
              </a:lnSpc>
              <a:spcBef>
                <a:spcPts val="0"/>
              </a:spcBef>
              <a:spcAft>
                <a:spcPts val="0"/>
              </a:spcAft>
              <a:buSzPts val="2100"/>
              <a:buFont typeface="Arial"/>
              <a:buNone/>
              <a:defRPr sz="2333" kern="1200">
                <a:solidFill>
                  <a:schemeClr val="tx1"/>
                </a:solidFill>
                <a:latin typeface="+mn-lt"/>
                <a:ea typeface="+mn-ea"/>
                <a:cs typeface="+mn-cs"/>
              </a:defRPr>
            </a:lvl9pPr>
          </a:lstStyle>
          <a:p>
            <a:r>
              <a:rPr lang="es-ES" sz="1200" dirty="0" err="1">
                <a:solidFill>
                  <a:schemeClr val="tx1"/>
                </a:solidFill>
                <a:latin typeface="DM Sans 14pt" pitchFamily="2" charset="77"/>
                <a:cs typeface="Arial" panose="020B0604020202020204" pitchFamily="34" charset="0"/>
              </a:rPr>
              <a:t>Officia anime</a:t>
            </a:r>
            <a:endParaRPr lang="es-ES" sz="1200" dirty="0">
              <a:solidFill>
                <a:schemeClr val="tx1"/>
              </a:solidFill>
              <a:latin typeface="DM Sans 14pt" pitchFamily="2" charset="77"/>
              <a:cs typeface="Arial" panose="020B0604020202020204" pitchFamily="34" charset="0"/>
            </a:endParaRPr>
          </a:p>
          <a:p>
            <a:endParaRPr lang="es-ES" sz="1200" dirty="0">
              <a:solidFill>
                <a:schemeClr val="tx1"/>
              </a:solidFill>
              <a:latin typeface="DM Sans 14pt" pitchFamily="2" charset="77"/>
              <a:cs typeface="Arial" panose="020B0604020202020204" pitchFamily="34" charset="0"/>
            </a:endParaRPr>
          </a:p>
          <a:p>
            <a:r>
              <a:rPr lang="es-ES" sz="1200" dirty="0">
                <a:solidFill>
                  <a:schemeClr val="tx1"/>
                </a:solidFill>
                <a:latin typeface="DM Sans 14pt" pitchFamily="2" charset="77"/>
                <a:cs typeface="Arial" panose="020B0604020202020204" pitchFamily="34" charset="0"/>
              </a:rPr>
              <a:t>M</a:t>
            </a:r>
            <a:r>
              <a:rPr lang="es-ES" sz="1200" dirty="0" err="1">
                <a:solidFill>
                  <a:schemeClr val="tx1"/>
                </a:solidFill>
                <a:latin typeface="DM Sans 14pt" pitchFamily="2" charset="77"/>
                <a:cs typeface="Arial" panose="020B0604020202020204" pitchFamily="34" charset="0"/>
              </a:rPr>
              <a:t>ollitia</a:t>
            </a:r>
            <a:r>
              <a:rPr lang="es-ES" sz="1200" dirty="0">
                <a:solidFill>
                  <a:schemeClr val="tx1"/>
                </a:solidFill>
                <a:latin typeface="DM Sans 14pt" pitchFamily="2" charset="77"/>
                <a:cs typeface="Arial" panose="020B0604020202020204" pitchFamily="34" charset="0"/>
              </a:rPr>
              <a:t> </a:t>
            </a:r>
            <a:r>
              <a:rPr lang="es-ES" sz="1200" dirty="0" err="1">
                <a:solidFill>
                  <a:schemeClr val="tx1"/>
                </a:solidFill>
                <a:latin typeface="DM Sans 14pt" pitchFamily="2" charset="77"/>
                <a:cs typeface="Arial" panose="020B0604020202020204" pitchFamily="34" charset="0"/>
              </a:rPr>
              <a:t>animi</a:t>
            </a:r>
            <a:r>
              <a:rPr lang="es-ES" sz="1200" dirty="0">
                <a:solidFill>
                  <a:schemeClr val="tx1"/>
                </a:solidFill>
                <a:latin typeface="DM Sans 14pt" pitchFamily="2" charset="77"/>
                <a:cs typeface="Arial" panose="020B0604020202020204" pitchFamily="34" charset="0"/>
              </a:rPr>
              <a:t>, id </a:t>
            </a:r>
            <a:r>
              <a:rPr lang="es-ES" sz="1200" dirty="0" err="1">
                <a:solidFill>
                  <a:schemeClr val="tx1"/>
                </a:solidFill>
                <a:latin typeface="DM Sans 14pt" pitchFamily="2" charset="77"/>
                <a:cs typeface="Arial" panose="020B0604020202020204" pitchFamily="34" charset="0"/>
              </a:rPr>
              <a:t>est</a:t>
            </a:r>
            <a:r>
              <a:rPr lang="es-ES" sz="1200" dirty="0">
                <a:solidFill>
                  <a:schemeClr val="tx1"/>
                </a:solidFill>
                <a:latin typeface="DM Sans 14pt" pitchFamily="2" charset="77"/>
                <a:cs typeface="Arial" panose="020B0604020202020204" pitchFamily="34" charset="0"/>
              </a:rPr>
              <a:t> </a:t>
            </a:r>
            <a:r>
              <a:rPr lang="es-ES" sz="1200" dirty="0" err="1">
                <a:solidFill>
                  <a:schemeClr val="tx1"/>
                </a:solidFill>
                <a:latin typeface="DM Sans 14pt" pitchFamily="2" charset="77"/>
                <a:cs typeface="Arial" panose="020B0604020202020204" pitchFamily="34" charset="0"/>
              </a:rPr>
              <a:t>laborum</a:t>
            </a:r>
            <a:r>
              <a:rPr lang="es-ES" sz="1200" dirty="0">
                <a:solidFill>
                  <a:schemeClr val="tx1"/>
                </a:solidFill>
                <a:latin typeface="DM Sans 14pt" pitchFamily="2" charset="77"/>
                <a:cs typeface="Arial" panose="020B0604020202020204" pitchFamily="34" charset="0"/>
              </a:rPr>
              <a:t> et </a:t>
            </a:r>
            <a:r>
              <a:rPr lang="es-ES" sz="1200" dirty="0" err="1">
                <a:solidFill>
                  <a:schemeClr val="tx1"/>
                </a:solidFill>
                <a:latin typeface="DM Sans 14pt" pitchFamily="2" charset="77"/>
                <a:cs typeface="Arial" panose="020B0604020202020204" pitchFamily="34" charset="0"/>
              </a:rPr>
              <a:t>dolorum</a:t>
            </a:r>
            <a:endParaRPr lang="es-ES" sz="1200" dirty="0">
              <a:solidFill>
                <a:schemeClr val="tx1"/>
              </a:solidFill>
              <a:latin typeface="DM Sans 14pt" pitchFamily="2" charset="77"/>
              <a:cs typeface="Arial" panose="020B0604020202020204" pitchFamily="34" charset="0"/>
            </a:endParaRPr>
          </a:p>
        </p:txBody>
      </p:sp>
      <p:pic>
        <p:nvPicPr>
          <p:cNvPr id="11" name="Imagen 10">
            <a:extLst>
              <a:ext uri="{FF2B5EF4-FFF2-40B4-BE49-F238E27FC236}">
                <a16:creationId xmlns:a16="http://schemas.microsoft.com/office/drawing/2014/main" id="{ED64A992-0959-74D7-30B5-3E4208280C09}"/>
              </a:ext>
            </a:extLst>
          </p:cNvPr>
          <p:cNvPicPr>
            <a:picLocks noChangeAspect="1"/>
          </p:cNvPicPr>
          <p:nvPr/>
        </p:nvPicPr>
        <p:blipFill>
          <a:blip r:embed="rId3"/>
          <a:stretch>
            <a:fillRect/>
          </a:stretch>
        </p:blipFill>
        <p:spPr>
          <a:xfrm>
            <a:off x="4036859" y="1793609"/>
            <a:ext cx="266700" cy="355600"/>
          </a:xfrm>
          <a:prstGeom prst="rect">
            <a:avLst/>
          </a:prstGeom>
        </p:spPr>
      </p:pic>
      <p:pic>
        <p:nvPicPr>
          <p:cNvPr id="12" name="Imagen 11">
            <a:extLst>
              <a:ext uri="{FF2B5EF4-FFF2-40B4-BE49-F238E27FC236}">
                <a16:creationId xmlns:a16="http://schemas.microsoft.com/office/drawing/2014/main" id="{40A6B544-999A-E3B5-37C4-1AE18C854752}"/>
              </a:ext>
            </a:extLst>
          </p:cNvPr>
          <p:cNvPicPr>
            <a:picLocks noChangeAspect="1"/>
          </p:cNvPicPr>
          <p:nvPr/>
        </p:nvPicPr>
        <p:blipFill>
          <a:blip r:embed="rId3"/>
          <a:stretch>
            <a:fillRect/>
          </a:stretch>
        </p:blipFill>
        <p:spPr>
          <a:xfrm>
            <a:off x="4284720" y="1980986"/>
            <a:ext cx="266700" cy="355600"/>
          </a:xfrm>
          <a:prstGeom prst="rect">
            <a:avLst/>
          </a:prstGeom>
        </p:spPr>
      </p:pic>
    </p:spTree>
    <p:extLst>
      <p:ext uri="{BB962C8B-B14F-4D97-AF65-F5344CB8AC3E}">
        <p14:creationId xmlns:p14="http://schemas.microsoft.com/office/powerpoint/2010/main" val="40791684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B97F8919-2EF6-ED60-D94B-EC0FB556AB6A}"/>
              </a:ext>
            </a:extLst>
          </p:cNvPr>
          <p:cNvSpPr>
            <a:spLocks noGrp="1"/>
          </p:cNvSpPr>
          <p:nvPr>
            <p:ph type="body" sz="quarter" idx="11"/>
          </p:nvPr>
        </p:nvSpPr>
        <p:spPr>
          <a:prstGeom prst="rect">
            <a:avLst/>
          </a:prstGeom>
        </p:spPr>
        <p:txBody>
          <a:bodyPr/>
          <a:lstStyle/>
          <a:p>
            <a:r>
              <a:rPr lang="en-GB" dirty="0"/>
              <a:t>Graph</a:t>
            </a:r>
          </a:p>
        </p:txBody>
      </p:sp>
      <p:cxnSp>
        <p:nvCxnSpPr>
          <p:cNvPr id="10" name="Shape 515">
            <a:extLst>
              <a:ext uri="{FF2B5EF4-FFF2-40B4-BE49-F238E27FC236}">
                <a16:creationId xmlns:a16="http://schemas.microsoft.com/office/drawing/2014/main" id="{FCD217E2-1C90-3116-9B05-793E6213C2D7}"/>
              </a:ext>
            </a:extLst>
          </p:cNvPr>
          <p:cNvCxnSpPr>
            <a:cxnSpLocks/>
          </p:cNvCxnSpPr>
          <p:nvPr/>
        </p:nvCxnSpPr>
        <p:spPr>
          <a:xfrm flipV="1">
            <a:off x="2187586" y="966922"/>
            <a:ext cx="2443446" cy="1516568"/>
          </a:xfrm>
          <a:prstGeom prst="straightConnector1">
            <a:avLst/>
          </a:prstGeom>
          <a:noFill/>
          <a:ln w="9525" cap="flat" cmpd="sng">
            <a:solidFill>
              <a:schemeClr val="tx1"/>
            </a:solidFill>
            <a:prstDash val="dash"/>
            <a:round/>
            <a:headEnd type="none" w="med" len="med"/>
            <a:tailEnd type="arrow" w="lg" len="lg"/>
          </a:ln>
        </p:spPr>
      </p:cxnSp>
      <p:cxnSp>
        <p:nvCxnSpPr>
          <p:cNvPr id="11" name="Shape 516">
            <a:extLst>
              <a:ext uri="{FF2B5EF4-FFF2-40B4-BE49-F238E27FC236}">
                <a16:creationId xmlns:a16="http://schemas.microsoft.com/office/drawing/2014/main" id="{405F68B6-9555-7842-C5CF-B18941E680EE}"/>
              </a:ext>
            </a:extLst>
          </p:cNvPr>
          <p:cNvCxnSpPr>
            <a:cxnSpLocks/>
          </p:cNvCxnSpPr>
          <p:nvPr/>
        </p:nvCxnSpPr>
        <p:spPr>
          <a:xfrm flipV="1">
            <a:off x="1990764" y="1869477"/>
            <a:ext cx="4245078" cy="931833"/>
          </a:xfrm>
          <a:prstGeom prst="straightConnector1">
            <a:avLst/>
          </a:prstGeom>
          <a:noFill/>
          <a:ln w="9525" cap="flat" cmpd="sng">
            <a:solidFill>
              <a:schemeClr val="tx1"/>
            </a:solidFill>
            <a:prstDash val="dash"/>
            <a:round/>
            <a:headEnd type="none" w="med" len="med"/>
            <a:tailEnd type="arrow" w="lg" len="lg"/>
          </a:ln>
        </p:spPr>
      </p:cxnSp>
      <p:cxnSp>
        <p:nvCxnSpPr>
          <p:cNvPr id="12" name="Shape 517">
            <a:extLst>
              <a:ext uri="{FF2B5EF4-FFF2-40B4-BE49-F238E27FC236}">
                <a16:creationId xmlns:a16="http://schemas.microsoft.com/office/drawing/2014/main" id="{80ADCF6C-F4F8-35F5-7618-D056A8CB7AF8}"/>
              </a:ext>
            </a:extLst>
          </p:cNvPr>
          <p:cNvCxnSpPr>
            <a:cxnSpLocks/>
          </p:cNvCxnSpPr>
          <p:nvPr/>
        </p:nvCxnSpPr>
        <p:spPr>
          <a:xfrm>
            <a:off x="2082648" y="2913691"/>
            <a:ext cx="4500696" cy="279281"/>
          </a:xfrm>
          <a:prstGeom prst="straightConnector1">
            <a:avLst/>
          </a:prstGeom>
          <a:noFill/>
          <a:ln w="9525" cap="flat" cmpd="sng">
            <a:solidFill>
              <a:schemeClr val="tx1"/>
            </a:solidFill>
            <a:prstDash val="dash"/>
            <a:round/>
            <a:headEnd type="none" w="med" len="med"/>
            <a:tailEnd type="arrow" w="lg" len="lg"/>
          </a:ln>
        </p:spPr>
      </p:cxnSp>
      <p:cxnSp>
        <p:nvCxnSpPr>
          <p:cNvPr id="13" name="Shape 518">
            <a:extLst>
              <a:ext uri="{FF2B5EF4-FFF2-40B4-BE49-F238E27FC236}">
                <a16:creationId xmlns:a16="http://schemas.microsoft.com/office/drawing/2014/main" id="{AAD519D0-6C95-8B61-8ABF-6CDE1A13D280}"/>
              </a:ext>
            </a:extLst>
          </p:cNvPr>
          <p:cNvCxnSpPr>
            <a:cxnSpLocks/>
          </p:cNvCxnSpPr>
          <p:nvPr/>
        </p:nvCxnSpPr>
        <p:spPr>
          <a:xfrm>
            <a:off x="1804804" y="3024270"/>
            <a:ext cx="3227636" cy="1146791"/>
          </a:xfrm>
          <a:prstGeom prst="straightConnector1">
            <a:avLst/>
          </a:prstGeom>
          <a:noFill/>
          <a:ln w="9525" cap="flat" cmpd="sng">
            <a:solidFill>
              <a:schemeClr val="tx1"/>
            </a:solidFill>
            <a:prstDash val="dash"/>
            <a:round/>
            <a:headEnd type="none" w="med" len="med"/>
            <a:tailEnd type="arrow" w="lg" len="lg"/>
          </a:ln>
        </p:spPr>
      </p:cxnSp>
      <p:sp>
        <p:nvSpPr>
          <p:cNvPr id="14" name="Shape 520">
            <a:extLst>
              <a:ext uri="{FF2B5EF4-FFF2-40B4-BE49-F238E27FC236}">
                <a16:creationId xmlns:a16="http://schemas.microsoft.com/office/drawing/2014/main" id="{93D1B368-E08A-C2CF-A998-D9E61BBFA92E}"/>
              </a:ext>
            </a:extLst>
          </p:cNvPr>
          <p:cNvSpPr/>
          <p:nvPr/>
        </p:nvSpPr>
        <p:spPr>
          <a:xfrm>
            <a:off x="870206" y="1614853"/>
            <a:ext cx="2245641" cy="2245641"/>
          </a:xfrm>
          <a:prstGeom prst="ellipse">
            <a:avLst/>
          </a:prstGeom>
          <a:solidFill>
            <a:schemeClr val="accent2"/>
          </a:solidFill>
          <a:ln>
            <a:noFill/>
          </a:ln>
        </p:spPr>
        <p:txBody>
          <a:bodyPr wrap="square" lIns="91425" tIns="45700" rIns="91425" bIns="45700" anchor="ctr" anchorCtr="0">
            <a:noAutofit/>
          </a:bodyPr>
          <a:lstStyle/>
          <a:p>
            <a:pPr algn="ctr">
              <a:buSzPct val="25000"/>
            </a:pPr>
            <a:endParaRPr sz="1800" dirty="0">
              <a:solidFill>
                <a:schemeClr val="lt1"/>
              </a:solidFill>
              <a:latin typeface="DM Sans 14pt" pitchFamily="2" charset="77"/>
            </a:endParaRPr>
          </a:p>
        </p:txBody>
      </p:sp>
      <p:sp>
        <p:nvSpPr>
          <p:cNvPr id="15" name="Shape 529">
            <a:extLst>
              <a:ext uri="{FF2B5EF4-FFF2-40B4-BE49-F238E27FC236}">
                <a16:creationId xmlns:a16="http://schemas.microsoft.com/office/drawing/2014/main" id="{A2D40F00-3367-2EF2-156A-16836027141D}"/>
              </a:ext>
            </a:extLst>
          </p:cNvPr>
          <p:cNvSpPr/>
          <p:nvPr/>
        </p:nvSpPr>
        <p:spPr>
          <a:xfrm>
            <a:off x="6235842" y="1180105"/>
            <a:ext cx="1055023" cy="1055023"/>
          </a:xfrm>
          <a:prstGeom prst="ellipse">
            <a:avLst/>
          </a:prstGeom>
          <a:solidFill>
            <a:schemeClr val="lt1"/>
          </a:solidFill>
          <a:ln w="38100" cap="flat" cmpd="sng">
            <a:solidFill>
              <a:srgbClr val="EE5270"/>
            </a:solidFill>
            <a:prstDash val="solid"/>
            <a:round/>
            <a:headEnd type="none" w="med" len="med"/>
            <a:tailEnd type="none" w="med" len="med"/>
          </a:ln>
        </p:spPr>
        <p:txBody>
          <a:bodyPr wrap="square" lIns="91425" tIns="45700" rIns="91425" bIns="45700" anchor="ctr" anchorCtr="0">
            <a:noAutofit/>
          </a:bodyPr>
          <a:lstStyle/>
          <a:p>
            <a:pPr algn="ctr">
              <a:buSzPct val="25000"/>
            </a:pPr>
            <a:endParaRPr sz="1800" dirty="0">
              <a:solidFill>
                <a:schemeClr val="lt1"/>
              </a:solidFill>
              <a:latin typeface="DM Sans 14pt" pitchFamily="2" charset="77"/>
            </a:endParaRPr>
          </a:p>
        </p:txBody>
      </p:sp>
      <p:sp>
        <p:nvSpPr>
          <p:cNvPr id="16" name="Shape 531">
            <a:extLst>
              <a:ext uri="{FF2B5EF4-FFF2-40B4-BE49-F238E27FC236}">
                <a16:creationId xmlns:a16="http://schemas.microsoft.com/office/drawing/2014/main" id="{08F8433B-F74D-5BFD-308A-5C14D9867B5A}"/>
              </a:ext>
            </a:extLst>
          </p:cNvPr>
          <p:cNvSpPr/>
          <p:nvPr/>
        </p:nvSpPr>
        <p:spPr>
          <a:xfrm>
            <a:off x="6572558" y="2617801"/>
            <a:ext cx="1416446" cy="1416446"/>
          </a:xfrm>
          <a:prstGeom prst="ellipse">
            <a:avLst/>
          </a:prstGeom>
          <a:solidFill>
            <a:schemeClr val="accent5"/>
          </a:solidFill>
          <a:ln>
            <a:noFill/>
          </a:ln>
        </p:spPr>
        <p:txBody>
          <a:bodyPr wrap="square" lIns="91425" tIns="45700" rIns="91425" bIns="45700" anchor="ctr" anchorCtr="0">
            <a:noAutofit/>
          </a:bodyPr>
          <a:lstStyle/>
          <a:p>
            <a:pPr algn="ctr">
              <a:buSzPct val="25000"/>
            </a:pPr>
            <a:endParaRPr sz="1800" dirty="0">
              <a:solidFill>
                <a:schemeClr val="lt1"/>
              </a:solidFill>
              <a:latin typeface="DM Sans 14pt" pitchFamily="2" charset="77"/>
            </a:endParaRPr>
          </a:p>
        </p:txBody>
      </p:sp>
      <p:sp>
        <p:nvSpPr>
          <p:cNvPr id="17" name="Shape 536">
            <a:extLst>
              <a:ext uri="{FF2B5EF4-FFF2-40B4-BE49-F238E27FC236}">
                <a16:creationId xmlns:a16="http://schemas.microsoft.com/office/drawing/2014/main" id="{D35782B5-E249-CE2C-31D7-303FC8D6F375}"/>
              </a:ext>
            </a:extLst>
          </p:cNvPr>
          <p:cNvSpPr txBox="1"/>
          <p:nvPr/>
        </p:nvSpPr>
        <p:spPr>
          <a:xfrm>
            <a:off x="6513686" y="3179206"/>
            <a:ext cx="1534189" cy="275264"/>
          </a:xfrm>
          <a:prstGeom prst="rect">
            <a:avLst/>
          </a:prstGeom>
          <a:noFill/>
          <a:ln>
            <a:noFill/>
          </a:ln>
        </p:spPr>
        <p:txBody>
          <a:bodyPr wrap="square" lIns="91425" tIns="45700" rIns="91425" bIns="45700" anchor="t" anchorCtr="0">
            <a:noAutofit/>
          </a:bodyPr>
          <a:lstStyle/>
          <a:p>
            <a:pPr lvl="0" algn="ctr">
              <a:buSzPct val="25000"/>
            </a:pPr>
            <a:r>
              <a:rPr lang="en" sz="1400" dirty="0">
                <a:solidFill>
                  <a:schemeClr val="lt1"/>
                </a:solidFill>
                <a:latin typeface="DM Sans 14pt" pitchFamily="2" charset="77"/>
                <a:ea typeface="Arial"/>
                <a:cs typeface="Arial"/>
                <a:sym typeface="Arial"/>
              </a:rPr>
              <a:t>Text</a:t>
            </a:r>
          </a:p>
        </p:txBody>
      </p:sp>
      <p:sp>
        <p:nvSpPr>
          <p:cNvPr id="18" name="Shape 528">
            <a:extLst>
              <a:ext uri="{FF2B5EF4-FFF2-40B4-BE49-F238E27FC236}">
                <a16:creationId xmlns:a16="http://schemas.microsoft.com/office/drawing/2014/main" id="{C8988F5C-D78E-5D6B-315B-48753F0876D7}"/>
              </a:ext>
            </a:extLst>
          </p:cNvPr>
          <p:cNvSpPr/>
          <p:nvPr/>
        </p:nvSpPr>
        <p:spPr>
          <a:xfrm>
            <a:off x="4613275" y="257435"/>
            <a:ext cx="1030420" cy="1030420"/>
          </a:xfrm>
          <a:prstGeom prst="ellipse">
            <a:avLst/>
          </a:prstGeom>
          <a:solidFill>
            <a:schemeClr val="accent3"/>
          </a:solidFill>
          <a:ln>
            <a:noFill/>
          </a:ln>
        </p:spPr>
        <p:txBody>
          <a:bodyPr wrap="square" lIns="91425" tIns="45700" rIns="91425" bIns="45700" anchor="ctr" anchorCtr="0">
            <a:noAutofit/>
          </a:bodyPr>
          <a:lstStyle/>
          <a:p>
            <a:pPr algn="ctr">
              <a:buSzPct val="25000"/>
            </a:pPr>
            <a:endParaRPr sz="1800" dirty="0">
              <a:solidFill>
                <a:schemeClr val="lt1"/>
              </a:solidFill>
              <a:latin typeface="DM Sans 14pt" pitchFamily="2" charset="77"/>
            </a:endParaRPr>
          </a:p>
        </p:txBody>
      </p:sp>
      <p:sp>
        <p:nvSpPr>
          <p:cNvPr id="19" name="Shape 529">
            <a:extLst>
              <a:ext uri="{FF2B5EF4-FFF2-40B4-BE49-F238E27FC236}">
                <a16:creationId xmlns:a16="http://schemas.microsoft.com/office/drawing/2014/main" id="{4B9A9BB0-152A-2350-1240-FACD2E9D7822}"/>
              </a:ext>
            </a:extLst>
          </p:cNvPr>
          <p:cNvSpPr/>
          <p:nvPr/>
        </p:nvSpPr>
        <p:spPr>
          <a:xfrm>
            <a:off x="5037076" y="3810560"/>
            <a:ext cx="929962" cy="929962"/>
          </a:xfrm>
          <a:prstGeom prst="ellipse">
            <a:avLst/>
          </a:prstGeom>
          <a:solidFill>
            <a:schemeClr val="lt1"/>
          </a:solidFill>
          <a:ln w="38100" cap="flat" cmpd="sng">
            <a:solidFill>
              <a:schemeClr val="accent4">
                <a:lumMod val="75000"/>
              </a:schemeClr>
            </a:solidFill>
            <a:prstDash val="solid"/>
            <a:round/>
            <a:headEnd type="none" w="med" len="med"/>
            <a:tailEnd type="none" w="med" len="med"/>
          </a:ln>
        </p:spPr>
        <p:txBody>
          <a:bodyPr wrap="square" lIns="91425" tIns="45700" rIns="91425" bIns="45700" anchor="ctr" anchorCtr="0">
            <a:noAutofit/>
          </a:bodyPr>
          <a:lstStyle/>
          <a:p>
            <a:pPr algn="ctr">
              <a:buSzPct val="25000"/>
            </a:pPr>
            <a:endParaRPr sz="1800" dirty="0">
              <a:solidFill>
                <a:schemeClr val="lt1"/>
              </a:solidFill>
              <a:latin typeface="DM Sans 14pt" pitchFamily="2" charset="77"/>
            </a:endParaRPr>
          </a:p>
        </p:txBody>
      </p:sp>
      <p:sp>
        <p:nvSpPr>
          <p:cNvPr id="20" name="Shape 536">
            <a:extLst>
              <a:ext uri="{FF2B5EF4-FFF2-40B4-BE49-F238E27FC236}">
                <a16:creationId xmlns:a16="http://schemas.microsoft.com/office/drawing/2014/main" id="{74B4B8BA-4524-34FB-5984-291627233B9A}"/>
              </a:ext>
            </a:extLst>
          </p:cNvPr>
          <p:cNvSpPr txBox="1"/>
          <p:nvPr/>
        </p:nvSpPr>
        <p:spPr>
          <a:xfrm>
            <a:off x="1225931" y="2582235"/>
            <a:ext cx="1440267" cy="329653"/>
          </a:xfrm>
          <a:prstGeom prst="rect">
            <a:avLst/>
          </a:prstGeom>
          <a:noFill/>
          <a:ln>
            <a:noFill/>
          </a:ln>
        </p:spPr>
        <p:txBody>
          <a:bodyPr wrap="square" lIns="91425" tIns="45700" rIns="91425" bIns="45700" anchor="t" anchorCtr="0">
            <a:noAutofit/>
          </a:bodyPr>
          <a:lstStyle/>
          <a:p>
            <a:pPr lvl="0" algn="ctr">
              <a:buSzPct val="25000"/>
            </a:pPr>
            <a:r>
              <a:rPr lang="en" sz="1400" dirty="0">
                <a:solidFill>
                  <a:schemeClr val="lt1"/>
                </a:solidFill>
                <a:latin typeface="DM Sans 14pt" pitchFamily="2" charset="77"/>
                <a:ea typeface="Arial"/>
                <a:cs typeface="Arial"/>
                <a:sym typeface="Arial"/>
              </a:rPr>
              <a:t>Text</a:t>
            </a:r>
          </a:p>
        </p:txBody>
      </p:sp>
      <p:sp>
        <p:nvSpPr>
          <p:cNvPr id="21" name="Shape 536">
            <a:extLst>
              <a:ext uri="{FF2B5EF4-FFF2-40B4-BE49-F238E27FC236}">
                <a16:creationId xmlns:a16="http://schemas.microsoft.com/office/drawing/2014/main" id="{5C1D9FEA-8446-EDED-A1CC-51152CB7F555}"/>
              </a:ext>
            </a:extLst>
          </p:cNvPr>
          <p:cNvSpPr txBox="1"/>
          <p:nvPr/>
        </p:nvSpPr>
        <p:spPr>
          <a:xfrm>
            <a:off x="4500521" y="608154"/>
            <a:ext cx="1254884" cy="269012"/>
          </a:xfrm>
          <a:prstGeom prst="rect">
            <a:avLst/>
          </a:prstGeom>
          <a:noFill/>
          <a:ln>
            <a:noFill/>
          </a:ln>
        </p:spPr>
        <p:txBody>
          <a:bodyPr wrap="square" lIns="91425" tIns="45700" rIns="91425" bIns="45700" anchor="t" anchorCtr="0">
            <a:noAutofit/>
          </a:bodyPr>
          <a:lstStyle/>
          <a:p>
            <a:pPr lvl="0" algn="ctr">
              <a:buSzPct val="25000"/>
            </a:pPr>
            <a:r>
              <a:rPr lang="en" sz="1400" dirty="0">
                <a:solidFill>
                  <a:schemeClr val="lt1"/>
                </a:solidFill>
                <a:latin typeface="DM Sans 14pt" pitchFamily="2" charset="77"/>
                <a:ea typeface="Arial"/>
                <a:cs typeface="Arial"/>
                <a:sym typeface="Arial"/>
              </a:rPr>
              <a:t>Text</a:t>
            </a:r>
          </a:p>
        </p:txBody>
      </p:sp>
      <p:sp>
        <p:nvSpPr>
          <p:cNvPr id="22" name="Shape 536">
            <a:extLst>
              <a:ext uri="{FF2B5EF4-FFF2-40B4-BE49-F238E27FC236}">
                <a16:creationId xmlns:a16="http://schemas.microsoft.com/office/drawing/2014/main" id="{6481B170-7851-133E-F558-4C7B2AFD2826}"/>
              </a:ext>
            </a:extLst>
          </p:cNvPr>
          <p:cNvSpPr txBox="1"/>
          <p:nvPr/>
        </p:nvSpPr>
        <p:spPr>
          <a:xfrm>
            <a:off x="5974282" y="1562778"/>
            <a:ext cx="1534189" cy="275264"/>
          </a:xfrm>
          <a:prstGeom prst="rect">
            <a:avLst/>
          </a:prstGeom>
          <a:noFill/>
          <a:ln>
            <a:noFill/>
          </a:ln>
        </p:spPr>
        <p:txBody>
          <a:bodyPr wrap="square" lIns="91425" tIns="45700" rIns="91425" bIns="45700" anchor="t" anchorCtr="0">
            <a:noAutofit/>
          </a:bodyPr>
          <a:lstStyle/>
          <a:p>
            <a:pPr lvl="0" algn="ctr">
              <a:buSzPct val="25000"/>
            </a:pPr>
            <a:r>
              <a:rPr lang="en" sz="1400" dirty="0">
                <a:solidFill>
                  <a:schemeClr val="accent6"/>
                </a:solidFill>
                <a:latin typeface="DM Sans 14pt" pitchFamily="2" charset="77"/>
                <a:ea typeface="Arial"/>
                <a:cs typeface="Arial"/>
                <a:sym typeface="Arial"/>
              </a:rPr>
              <a:t>Text</a:t>
            </a:r>
          </a:p>
        </p:txBody>
      </p:sp>
      <p:sp>
        <p:nvSpPr>
          <p:cNvPr id="23" name="Shape 536">
            <a:extLst>
              <a:ext uri="{FF2B5EF4-FFF2-40B4-BE49-F238E27FC236}">
                <a16:creationId xmlns:a16="http://schemas.microsoft.com/office/drawing/2014/main" id="{86FC4BA4-BADD-6B63-01FB-7A8B0B3FB998}"/>
              </a:ext>
            </a:extLst>
          </p:cNvPr>
          <p:cNvSpPr txBox="1"/>
          <p:nvPr/>
        </p:nvSpPr>
        <p:spPr>
          <a:xfrm>
            <a:off x="4869052" y="4127755"/>
            <a:ext cx="1232075" cy="310499"/>
          </a:xfrm>
          <a:prstGeom prst="rect">
            <a:avLst/>
          </a:prstGeom>
          <a:noFill/>
          <a:ln>
            <a:noFill/>
          </a:ln>
        </p:spPr>
        <p:txBody>
          <a:bodyPr wrap="square" lIns="91425" tIns="45700" rIns="91425" bIns="45700" anchor="t" anchorCtr="0">
            <a:noAutofit/>
          </a:bodyPr>
          <a:lstStyle/>
          <a:p>
            <a:pPr lvl="0" algn="ctr">
              <a:buSzPct val="25000"/>
            </a:pPr>
            <a:r>
              <a:rPr lang="en" sz="1400" dirty="0">
                <a:solidFill>
                  <a:schemeClr val="accent4">
                    <a:lumMod val="75000"/>
                  </a:schemeClr>
                </a:solidFill>
                <a:latin typeface="DM Sans 14pt" pitchFamily="2" charset="77"/>
                <a:ea typeface="Arial"/>
                <a:cs typeface="Arial"/>
                <a:sym typeface="Arial"/>
              </a:rPr>
              <a:t>Text</a:t>
            </a:r>
          </a:p>
        </p:txBody>
      </p:sp>
    </p:spTree>
    <p:extLst>
      <p:ext uri="{BB962C8B-B14F-4D97-AF65-F5344CB8AC3E}">
        <p14:creationId xmlns:p14="http://schemas.microsoft.com/office/powerpoint/2010/main" val="20888870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80C34C-913C-8812-51E3-7FFE40061158}"/>
              </a:ext>
            </a:extLst>
          </p:cNvPr>
          <p:cNvSpPr>
            <a:spLocks noGrp="1"/>
          </p:cNvSpPr>
          <p:nvPr>
            <p:ph type="ctrTitle"/>
          </p:nvPr>
        </p:nvSpPr>
        <p:spPr>
          <a:xfrm>
            <a:off x="319319" y="1270874"/>
            <a:ext cx="8498110" cy="553998"/>
          </a:xfrm>
        </p:spPr>
        <p:txBody>
          <a:bodyPr/>
          <a:lstStyle/>
          <a:p>
            <a:endParaRPr lang="en-GB" dirty="0"/>
          </a:p>
        </p:txBody>
      </p:sp>
      <p:sp>
        <p:nvSpPr>
          <p:cNvPr id="3" name="Subtítulo 2">
            <a:extLst>
              <a:ext uri="{FF2B5EF4-FFF2-40B4-BE49-F238E27FC236}">
                <a16:creationId xmlns:a16="http://schemas.microsoft.com/office/drawing/2014/main" id="{D5B12797-0E71-F7E8-5182-D919D09C4396}"/>
              </a:ext>
            </a:extLst>
          </p:cNvPr>
          <p:cNvSpPr>
            <a:spLocks noGrp="1"/>
          </p:cNvSpPr>
          <p:nvPr>
            <p:ph type="subTitle" idx="1"/>
          </p:nvPr>
        </p:nvSpPr>
        <p:spPr/>
        <p:txBody>
          <a:bodyPr/>
          <a:lstStyle/>
          <a:p>
            <a:endParaRPr lang="en-GB" dirty="0"/>
          </a:p>
        </p:txBody>
      </p:sp>
      <p:sp>
        <p:nvSpPr>
          <p:cNvPr id="4" name="Marcador de contenido 3">
            <a:extLst>
              <a:ext uri="{FF2B5EF4-FFF2-40B4-BE49-F238E27FC236}">
                <a16:creationId xmlns:a16="http://schemas.microsoft.com/office/drawing/2014/main" id="{467FFDD2-C25D-70BC-A6BB-86E7B2B6D0F6}"/>
              </a:ext>
            </a:extLst>
          </p:cNvPr>
          <p:cNvSpPr>
            <a:spLocks noGrp="1"/>
          </p:cNvSpPr>
          <p:nvPr>
            <p:ph sz="quarter" idx="10"/>
          </p:nvPr>
        </p:nvSpPr>
        <p:spPr/>
        <p:txBody>
          <a:bodyPr/>
          <a:lstStyle/>
          <a:p>
            <a:endParaRPr lang="en-GB" dirty="0"/>
          </a:p>
        </p:txBody>
      </p:sp>
    </p:spTree>
    <p:extLst>
      <p:ext uri="{BB962C8B-B14F-4D97-AF65-F5344CB8AC3E}">
        <p14:creationId xmlns:p14="http://schemas.microsoft.com/office/powerpoint/2010/main" val="15438877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33CB3D-6460-E8A7-ABDB-83419B9EE228}"/>
              </a:ext>
            </a:extLst>
          </p:cNvPr>
          <p:cNvSpPr>
            <a:spLocks noGrp="1"/>
          </p:cNvSpPr>
          <p:nvPr>
            <p:ph type="ctrTitle"/>
          </p:nvPr>
        </p:nvSpPr>
        <p:spPr/>
        <p:txBody>
          <a:bodyPr/>
          <a:lstStyle/>
          <a:p>
            <a:r>
              <a:rPr lang="en-GB" dirty="0"/>
              <a:t>2.356</a:t>
            </a:r>
          </a:p>
        </p:txBody>
      </p:sp>
      <p:sp>
        <p:nvSpPr>
          <p:cNvPr id="3" name="Marcador de texto 2">
            <a:extLst>
              <a:ext uri="{FF2B5EF4-FFF2-40B4-BE49-F238E27FC236}">
                <a16:creationId xmlns:a16="http://schemas.microsoft.com/office/drawing/2014/main" id="{46219336-F2CB-2992-1BB9-4C9D9F97411F}"/>
              </a:ext>
            </a:extLst>
          </p:cNvPr>
          <p:cNvSpPr>
            <a:spLocks noGrp="1"/>
          </p:cNvSpPr>
          <p:nvPr>
            <p:ph type="body" sz="quarter" idx="10"/>
          </p:nvPr>
        </p:nvSpPr>
        <p:spPr>
          <a:xfrm>
            <a:off x="319319" y="2674714"/>
            <a:ext cx="5406232" cy="539700"/>
          </a:xfrm>
        </p:spPr>
        <p:txBody>
          <a:bodyPr/>
          <a:lstStyle/>
          <a:p>
            <a:r>
              <a:rPr lang="en-GB" dirty="0"/>
              <a:t>Some text regarding this information</a:t>
            </a:r>
          </a:p>
          <a:p>
            <a:endParaRPr lang="en-GB" dirty="0"/>
          </a:p>
        </p:txBody>
      </p:sp>
    </p:spTree>
    <p:extLst>
      <p:ext uri="{BB962C8B-B14F-4D97-AF65-F5344CB8AC3E}">
        <p14:creationId xmlns:p14="http://schemas.microsoft.com/office/powerpoint/2010/main" val="20687537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325A63-36C7-7F50-BC8C-09C161B99308}"/>
              </a:ext>
            </a:extLst>
          </p:cNvPr>
          <p:cNvSpPr>
            <a:spLocks noGrp="1"/>
          </p:cNvSpPr>
          <p:nvPr>
            <p:ph type="ctrTitle"/>
          </p:nvPr>
        </p:nvSpPr>
        <p:spPr/>
        <p:txBody>
          <a:bodyPr/>
          <a:lstStyle/>
          <a:p>
            <a:r>
              <a:rPr lang="en-GB" dirty="0"/>
              <a:t>486</a:t>
            </a:r>
          </a:p>
        </p:txBody>
      </p:sp>
      <p:sp>
        <p:nvSpPr>
          <p:cNvPr id="3" name="Marcador de texto 2">
            <a:extLst>
              <a:ext uri="{FF2B5EF4-FFF2-40B4-BE49-F238E27FC236}">
                <a16:creationId xmlns:a16="http://schemas.microsoft.com/office/drawing/2014/main" id="{79D9A59A-1832-8989-397C-116272E1D187}"/>
              </a:ext>
            </a:extLst>
          </p:cNvPr>
          <p:cNvSpPr>
            <a:spLocks noGrp="1"/>
          </p:cNvSpPr>
          <p:nvPr>
            <p:ph type="body" sz="quarter" idx="10"/>
          </p:nvPr>
        </p:nvSpPr>
        <p:spPr>
          <a:xfrm>
            <a:off x="319319" y="2674714"/>
            <a:ext cx="5406232" cy="262701"/>
          </a:xfrm>
        </p:spPr>
        <p:txBody>
          <a:bodyPr/>
          <a:lstStyle/>
          <a:p>
            <a:r>
              <a:rPr lang="en-GB" dirty="0"/>
              <a:t>Some text regarding this information</a:t>
            </a:r>
          </a:p>
        </p:txBody>
      </p:sp>
    </p:spTree>
    <p:extLst>
      <p:ext uri="{BB962C8B-B14F-4D97-AF65-F5344CB8AC3E}">
        <p14:creationId xmlns:p14="http://schemas.microsoft.com/office/powerpoint/2010/main" val="38049961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BCB78754-14FB-2016-F7C7-D4734DE29411}"/>
              </a:ext>
            </a:extLst>
          </p:cNvPr>
          <p:cNvSpPr>
            <a:spLocks noGrp="1"/>
          </p:cNvSpPr>
          <p:nvPr>
            <p:ph type="body" sz="quarter" idx="10"/>
          </p:nvPr>
        </p:nvSpPr>
        <p:spPr/>
        <p:txBody>
          <a:bodyPr/>
          <a:lstStyle/>
          <a:p>
            <a:endParaRPr lang="es-ES" dirty="0"/>
          </a:p>
        </p:txBody>
      </p:sp>
      <p:sp>
        <p:nvSpPr>
          <p:cNvPr id="3" name="Marcador de texto 2">
            <a:extLst>
              <a:ext uri="{FF2B5EF4-FFF2-40B4-BE49-F238E27FC236}">
                <a16:creationId xmlns:a16="http://schemas.microsoft.com/office/drawing/2014/main" id="{61552FCF-CEC6-046B-A8CD-486E610FC5F1}"/>
              </a:ext>
            </a:extLst>
          </p:cNvPr>
          <p:cNvSpPr>
            <a:spLocks noGrp="1"/>
          </p:cNvSpPr>
          <p:nvPr>
            <p:ph type="body" sz="quarter" idx="11"/>
          </p:nvPr>
        </p:nvSpPr>
        <p:spPr/>
        <p:txBody>
          <a:bodyPr/>
          <a:lstStyle/>
          <a:p>
            <a:endParaRPr lang="es-ES" dirty="0"/>
          </a:p>
        </p:txBody>
      </p:sp>
    </p:spTree>
    <p:extLst>
      <p:ext uri="{BB962C8B-B14F-4D97-AF65-F5344CB8AC3E}">
        <p14:creationId xmlns:p14="http://schemas.microsoft.com/office/powerpoint/2010/main" val="15230322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06323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56607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DAC0131-B69A-05AB-FA29-AF7355BF582D}"/>
              </a:ext>
            </a:extLst>
          </p:cNvPr>
          <p:cNvSpPr>
            <a:spLocks noGrp="1"/>
          </p:cNvSpPr>
          <p:nvPr>
            <p:ph type="body" sz="quarter" idx="11"/>
          </p:nvPr>
        </p:nvSpPr>
        <p:spPr/>
        <p:txBody>
          <a:bodyPr/>
          <a:lstStyle/>
          <a:p>
            <a:endParaRPr lang="es-ES"/>
          </a:p>
        </p:txBody>
      </p:sp>
    </p:spTree>
    <p:extLst>
      <p:ext uri="{BB962C8B-B14F-4D97-AF65-F5344CB8AC3E}">
        <p14:creationId xmlns:p14="http://schemas.microsoft.com/office/powerpoint/2010/main" val="2369239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EA1665DF-E2EC-2C1D-74D8-2DE452841B30}"/>
              </a:ext>
            </a:extLst>
          </p:cNvPr>
          <p:cNvSpPr>
            <a:spLocks noGrp="1"/>
          </p:cNvSpPr>
          <p:nvPr>
            <p:ph type="body" sz="quarter" idx="13"/>
          </p:nvPr>
        </p:nvSpPr>
        <p:spPr/>
        <p:txBody>
          <a:bodyPr/>
          <a:lstStyle/>
          <a:p>
            <a:endParaRPr lang="es-ES" dirty="0"/>
          </a:p>
        </p:txBody>
      </p:sp>
      <p:sp>
        <p:nvSpPr>
          <p:cNvPr id="3" name="Marcador de texto 2">
            <a:extLst>
              <a:ext uri="{FF2B5EF4-FFF2-40B4-BE49-F238E27FC236}">
                <a16:creationId xmlns:a16="http://schemas.microsoft.com/office/drawing/2014/main" id="{63B65F63-747C-E3CC-6F5F-AEFFCB529774}"/>
              </a:ext>
            </a:extLst>
          </p:cNvPr>
          <p:cNvSpPr>
            <a:spLocks noGrp="1"/>
          </p:cNvSpPr>
          <p:nvPr>
            <p:ph type="body" sz="quarter" idx="11"/>
          </p:nvPr>
        </p:nvSpPr>
        <p:spPr/>
        <p:txBody>
          <a:bodyPr/>
          <a:lstStyle/>
          <a:p>
            <a:endParaRPr lang="es-ES" dirty="0"/>
          </a:p>
        </p:txBody>
      </p:sp>
      <p:sp>
        <p:nvSpPr>
          <p:cNvPr id="4" name="Marcador de texto 3">
            <a:extLst>
              <a:ext uri="{FF2B5EF4-FFF2-40B4-BE49-F238E27FC236}">
                <a16:creationId xmlns:a16="http://schemas.microsoft.com/office/drawing/2014/main" id="{B46D7E85-A010-85D0-4B73-4791024C7568}"/>
              </a:ext>
            </a:extLst>
          </p:cNvPr>
          <p:cNvSpPr>
            <a:spLocks noGrp="1"/>
          </p:cNvSpPr>
          <p:nvPr>
            <p:ph type="body" sz="quarter" idx="14"/>
          </p:nvPr>
        </p:nvSpPr>
        <p:spPr/>
        <p:txBody>
          <a:bodyPr/>
          <a:lstStyle/>
          <a:p>
            <a:endParaRPr lang="es-ES" dirty="0"/>
          </a:p>
        </p:txBody>
      </p:sp>
      <p:sp>
        <p:nvSpPr>
          <p:cNvPr id="5" name="Marcador de texto 4">
            <a:extLst>
              <a:ext uri="{FF2B5EF4-FFF2-40B4-BE49-F238E27FC236}">
                <a16:creationId xmlns:a16="http://schemas.microsoft.com/office/drawing/2014/main" id="{3C2F934F-C1BA-1498-7D0E-AC305B028AEF}"/>
              </a:ext>
            </a:extLst>
          </p:cNvPr>
          <p:cNvSpPr>
            <a:spLocks noGrp="1"/>
          </p:cNvSpPr>
          <p:nvPr>
            <p:ph type="body" sz="quarter" idx="15"/>
          </p:nvPr>
        </p:nvSpPr>
        <p:spPr/>
        <p:txBody>
          <a:bodyPr/>
          <a:lstStyle/>
          <a:p>
            <a:endParaRPr lang="es-ES"/>
          </a:p>
        </p:txBody>
      </p:sp>
    </p:spTree>
    <p:extLst>
      <p:ext uri="{BB962C8B-B14F-4D97-AF65-F5344CB8AC3E}">
        <p14:creationId xmlns:p14="http://schemas.microsoft.com/office/powerpoint/2010/main" val="1274352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B103DA8-2BEA-5ED9-31F5-2F8832FA0E83}"/>
              </a:ext>
            </a:extLst>
          </p:cNvPr>
          <p:cNvSpPr>
            <a:spLocks noGrp="1"/>
          </p:cNvSpPr>
          <p:nvPr>
            <p:ph type="body" idx="1"/>
          </p:nvPr>
        </p:nvSpPr>
        <p:spPr/>
        <p:txBody>
          <a:bodyPr/>
          <a:lstStyle/>
          <a:p>
            <a:r>
              <a:rPr lang="en-GB" dirty="0"/>
              <a:t>“This transformative project merges the power of artificial intelligence, pluripotent stem cells, and cutting-edge pharmacological screening techniques”</a:t>
            </a:r>
          </a:p>
        </p:txBody>
      </p:sp>
      <p:sp>
        <p:nvSpPr>
          <p:cNvPr id="3" name="Marcador de texto 2">
            <a:extLst>
              <a:ext uri="{FF2B5EF4-FFF2-40B4-BE49-F238E27FC236}">
                <a16:creationId xmlns:a16="http://schemas.microsoft.com/office/drawing/2014/main" id="{0500FBD9-5155-7260-143A-0DC47B9AE5F0}"/>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30683316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2458AA56-096E-62DB-40D8-0FABE06B3CD2}"/>
              </a:ext>
            </a:extLst>
          </p:cNvPr>
          <p:cNvSpPr>
            <a:spLocks noGrp="1"/>
          </p:cNvSpPr>
          <p:nvPr>
            <p:ph type="body" sz="quarter" idx="13"/>
          </p:nvPr>
        </p:nvSpPr>
        <p:spPr/>
        <p:txBody>
          <a:bodyPr/>
          <a:lstStyle/>
          <a:p>
            <a:endParaRPr lang="es-ES" dirty="0"/>
          </a:p>
        </p:txBody>
      </p:sp>
      <p:sp>
        <p:nvSpPr>
          <p:cNvPr id="3" name="Marcador de texto 2">
            <a:extLst>
              <a:ext uri="{FF2B5EF4-FFF2-40B4-BE49-F238E27FC236}">
                <a16:creationId xmlns:a16="http://schemas.microsoft.com/office/drawing/2014/main" id="{6BC5D6B3-86D4-1C52-0990-53837541677C}"/>
              </a:ext>
            </a:extLst>
          </p:cNvPr>
          <p:cNvSpPr>
            <a:spLocks noGrp="1"/>
          </p:cNvSpPr>
          <p:nvPr>
            <p:ph type="body" sz="quarter" idx="16"/>
          </p:nvPr>
        </p:nvSpPr>
        <p:spPr>
          <a:xfrm>
            <a:off x="312399" y="1448902"/>
            <a:ext cx="4025685" cy="227691"/>
          </a:xfrm>
        </p:spPr>
        <p:txBody>
          <a:bodyPr/>
          <a:lstStyle/>
          <a:p>
            <a:endParaRPr lang="es-ES" dirty="0"/>
          </a:p>
        </p:txBody>
      </p:sp>
      <p:sp>
        <p:nvSpPr>
          <p:cNvPr id="4" name="Marcador de texto 3">
            <a:extLst>
              <a:ext uri="{FF2B5EF4-FFF2-40B4-BE49-F238E27FC236}">
                <a16:creationId xmlns:a16="http://schemas.microsoft.com/office/drawing/2014/main" id="{D8CFECEB-F6CA-49C0-5E2E-D01894B0EE29}"/>
              </a:ext>
            </a:extLst>
          </p:cNvPr>
          <p:cNvSpPr>
            <a:spLocks noGrp="1"/>
          </p:cNvSpPr>
          <p:nvPr>
            <p:ph type="body" sz="quarter" idx="17"/>
          </p:nvPr>
        </p:nvSpPr>
        <p:spPr/>
        <p:txBody>
          <a:bodyPr/>
          <a:lstStyle/>
          <a:p>
            <a:endParaRPr lang="es-ES" dirty="0"/>
          </a:p>
        </p:txBody>
      </p:sp>
      <p:sp>
        <p:nvSpPr>
          <p:cNvPr id="5" name="Marcador de texto 4">
            <a:extLst>
              <a:ext uri="{FF2B5EF4-FFF2-40B4-BE49-F238E27FC236}">
                <a16:creationId xmlns:a16="http://schemas.microsoft.com/office/drawing/2014/main" id="{23D8CD3E-E7A9-E1B5-C830-3AA1BCF6F4C0}"/>
              </a:ext>
            </a:extLst>
          </p:cNvPr>
          <p:cNvSpPr>
            <a:spLocks noGrp="1"/>
          </p:cNvSpPr>
          <p:nvPr>
            <p:ph type="body" sz="quarter" idx="18"/>
          </p:nvPr>
        </p:nvSpPr>
        <p:spPr>
          <a:xfrm>
            <a:off x="4788024" y="1448902"/>
            <a:ext cx="4025685" cy="227691"/>
          </a:xfrm>
        </p:spPr>
        <p:txBody>
          <a:bodyPr/>
          <a:lstStyle/>
          <a:p>
            <a:endParaRPr lang="es-ES" dirty="0"/>
          </a:p>
        </p:txBody>
      </p:sp>
      <p:sp>
        <p:nvSpPr>
          <p:cNvPr id="6" name="Marcador de texto 5">
            <a:extLst>
              <a:ext uri="{FF2B5EF4-FFF2-40B4-BE49-F238E27FC236}">
                <a16:creationId xmlns:a16="http://schemas.microsoft.com/office/drawing/2014/main" id="{C9A16E4F-1CE4-7A45-1A03-34DF34812A24}"/>
              </a:ext>
            </a:extLst>
          </p:cNvPr>
          <p:cNvSpPr>
            <a:spLocks noGrp="1"/>
          </p:cNvSpPr>
          <p:nvPr>
            <p:ph type="body" sz="quarter" idx="11"/>
          </p:nvPr>
        </p:nvSpPr>
        <p:spPr/>
        <p:txBody>
          <a:bodyPr/>
          <a:lstStyle/>
          <a:p>
            <a:endParaRPr lang="es-ES"/>
          </a:p>
        </p:txBody>
      </p:sp>
    </p:spTree>
    <p:extLst>
      <p:ext uri="{BB962C8B-B14F-4D97-AF65-F5344CB8AC3E}">
        <p14:creationId xmlns:p14="http://schemas.microsoft.com/office/powerpoint/2010/main" val="21032113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8B99DA5-67C8-6F9A-9D01-225D8AE19370}"/>
              </a:ext>
            </a:extLst>
          </p:cNvPr>
          <p:cNvSpPr>
            <a:spLocks noGrp="1"/>
          </p:cNvSpPr>
          <p:nvPr>
            <p:ph type="body" sz="quarter" idx="13"/>
          </p:nvPr>
        </p:nvSpPr>
        <p:spPr/>
        <p:txBody>
          <a:bodyPr/>
          <a:lstStyle/>
          <a:p>
            <a:endParaRPr lang="es-ES" dirty="0"/>
          </a:p>
        </p:txBody>
      </p:sp>
      <p:sp>
        <p:nvSpPr>
          <p:cNvPr id="3" name="Marcador de texto 2">
            <a:extLst>
              <a:ext uri="{FF2B5EF4-FFF2-40B4-BE49-F238E27FC236}">
                <a16:creationId xmlns:a16="http://schemas.microsoft.com/office/drawing/2014/main" id="{31C25F9E-0DEA-EE95-D11A-4DA97148EB62}"/>
              </a:ext>
            </a:extLst>
          </p:cNvPr>
          <p:cNvSpPr>
            <a:spLocks noGrp="1"/>
          </p:cNvSpPr>
          <p:nvPr>
            <p:ph type="body" sz="quarter" idx="18"/>
          </p:nvPr>
        </p:nvSpPr>
        <p:spPr>
          <a:xfrm>
            <a:off x="312398" y="1644877"/>
            <a:ext cx="2522952" cy="227691"/>
          </a:xfrm>
        </p:spPr>
        <p:txBody>
          <a:bodyPr/>
          <a:lstStyle/>
          <a:p>
            <a:endParaRPr lang="es-ES" dirty="0"/>
          </a:p>
        </p:txBody>
      </p:sp>
      <p:sp>
        <p:nvSpPr>
          <p:cNvPr id="4" name="Marcador de texto 3">
            <a:extLst>
              <a:ext uri="{FF2B5EF4-FFF2-40B4-BE49-F238E27FC236}">
                <a16:creationId xmlns:a16="http://schemas.microsoft.com/office/drawing/2014/main" id="{86F6DE30-FC10-C14B-7E69-564EE803FFA1}"/>
              </a:ext>
            </a:extLst>
          </p:cNvPr>
          <p:cNvSpPr>
            <a:spLocks noGrp="1"/>
          </p:cNvSpPr>
          <p:nvPr>
            <p:ph type="body" sz="quarter" idx="19"/>
          </p:nvPr>
        </p:nvSpPr>
        <p:spPr/>
        <p:txBody>
          <a:bodyPr/>
          <a:lstStyle/>
          <a:p>
            <a:endParaRPr lang="es-ES" dirty="0"/>
          </a:p>
        </p:txBody>
      </p:sp>
      <p:sp>
        <p:nvSpPr>
          <p:cNvPr id="5" name="Marcador de texto 4">
            <a:extLst>
              <a:ext uri="{FF2B5EF4-FFF2-40B4-BE49-F238E27FC236}">
                <a16:creationId xmlns:a16="http://schemas.microsoft.com/office/drawing/2014/main" id="{806C9CB6-18C4-1DCE-C195-D2BE2405F602}"/>
              </a:ext>
            </a:extLst>
          </p:cNvPr>
          <p:cNvSpPr>
            <a:spLocks noGrp="1"/>
          </p:cNvSpPr>
          <p:nvPr>
            <p:ph type="body" sz="quarter" idx="20"/>
          </p:nvPr>
        </p:nvSpPr>
        <p:spPr>
          <a:xfrm>
            <a:off x="6301730" y="1644877"/>
            <a:ext cx="2522952" cy="227691"/>
          </a:xfrm>
        </p:spPr>
        <p:txBody>
          <a:bodyPr/>
          <a:lstStyle/>
          <a:p>
            <a:endParaRPr lang="es-ES" dirty="0"/>
          </a:p>
        </p:txBody>
      </p:sp>
      <p:sp>
        <p:nvSpPr>
          <p:cNvPr id="6" name="Marcador de texto 5">
            <a:extLst>
              <a:ext uri="{FF2B5EF4-FFF2-40B4-BE49-F238E27FC236}">
                <a16:creationId xmlns:a16="http://schemas.microsoft.com/office/drawing/2014/main" id="{81731035-44C4-08E1-5540-38A772236395}"/>
              </a:ext>
            </a:extLst>
          </p:cNvPr>
          <p:cNvSpPr>
            <a:spLocks noGrp="1"/>
          </p:cNvSpPr>
          <p:nvPr>
            <p:ph type="body" sz="quarter" idx="21"/>
          </p:nvPr>
        </p:nvSpPr>
        <p:spPr/>
        <p:txBody>
          <a:bodyPr/>
          <a:lstStyle/>
          <a:p>
            <a:endParaRPr lang="es-ES" dirty="0"/>
          </a:p>
        </p:txBody>
      </p:sp>
      <p:sp>
        <p:nvSpPr>
          <p:cNvPr id="7" name="Marcador de texto 6">
            <a:extLst>
              <a:ext uri="{FF2B5EF4-FFF2-40B4-BE49-F238E27FC236}">
                <a16:creationId xmlns:a16="http://schemas.microsoft.com/office/drawing/2014/main" id="{06EA93A9-27DE-B59D-08C4-C0FD5C07B8B3}"/>
              </a:ext>
            </a:extLst>
          </p:cNvPr>
          <p:cNvSpPr>
            <a:spLocks noGrp="1"/>
          </p:cNvSpPr>
          <p:nvPr>
            <p:ph type="body" sz="quarter" idx="22"/>
          </p:nvPr>
        </p:nvSpPr>
        <p:spPr>
          <a:xfrm>
            <a:off x="3297120" y="1644877"/>
            <a:ext cx="2522952" cy="227691"/>
          </a:xfrm>
        </p:spPr>
        <p:txBody>
          <a:bodyPr/>
          <a:lstStyle/>
          <a:p>
            <a:endParaRPr lang="es-ES" dirty="0"/>
          </a:p>
        </p:txBody>
      </p:sp>
      <p:sp>
        <p:nvSpPr>
          <p:cNvPr id="8" name="Marcador de texto 7">
            <a:extLst>
              <a:ext uri="{FF2B5EF4-FFF2-40B4-BE49-F238E27FC236}">
                <a16:creationId xmlns:a16="http://schemas.microsoft.com/office/drawing/2014/main" id="{0C5AFE84-19EA-6E87-2C55-4CBDCDC43835}"/>
              </a:ext>
            </a:extLst>
          </p:cNvPr>
          <p:cNvSpPr>
            <a:spLocks noGrp="1"/>
          </p:cNvSpPr>
          <p:nvPr>
            <p:ph type="body" sz="quarter" idx="11"/>
          </p:nvPr>
        </p:nvSpPr>
        <p:spPr/>
        <p:txBody>
          <a:bodyPr/>
          <a:lstStyle/>
          <a:p>
            <a:endParaRPr lang="es-ES"/>
          </a:p>
        </p:txBody>
      </p:sp>
    </p:spTree>
    <p:extLst>
      <p:ext uri="{BB962C8B-B14F-4D97-AF65-F5344CB8AC3E}">
        <p14:creationId xmlns:p14="http://schemas.microsoft.com/office/powerpoint/2010/main" val="4242234760"/>
      </p:ext>
    </p:extLst>
  </p:cSld>
  <p:clrMapOvr>
    <a:masterClrMapping/>
  </p:clrMapOvr>
</p:sld>
</file>

<file path=ppt/theme/theme1.xml><?xml version="1.0" encoding="utf-8"?>
<a:theme xmlns:a="http://schemas.openxmlformats.org/drawingml/2006/main" name="01_REDYSIGN">
  <a:themeElements>
    <a:clrScheme name="DREAMS colors custom">
      <a:dk1>
        <a:srgbClr val="135B64"/>
      </a:dk1>
      <a:lt1>
        <a:srgbClr val="FFFFFF"/>
      </a:lt1>
      <a:dk2>
        <a:srgbClr val="454551"/>
      </a:dk2>
      <a:lt2>
        <a:srgbClr val="D8D9DC"/>
      </a:lt2>
      <a:accent1>
        <a:srgbClr val="518F92"/>
      </a:accent1>
      <a:accent2>
        <a:srgbClr val="009D9E"/>
      </a:accent2>
      <a:accent3>
        <a:srgbClr val="90CEC1"/>
      </a:accent3>
      <a:accent4>
        <a:srgbClr val="3DB0E4"/>
      </a:accent4>
      <a:accent5>
        <a:srgbClr val="51D3DC"/>
      </a:accent5>
      <a:accent6>
        <a:srgbClr val="F8555C"/>
      </a:accent6>
      <a:hlink>
        <a:srgbClr val="4F751D"/>
      </a:hlink>
      <a:folHlink>
        <a:srgbClr val="8C8C8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97f6912e-a8eb-4c25-ad1b-ecf306e9c35e" ContentTypeId="0x01010018E01CE33C90DE4A970D47E400D176AE0101" PreviousValue="false"/>
</file>

<file path=customXml/item2.xml><?xml version="1.0" encoding="utf-8"?>
<ct:contentTypeSchema xmlns:ct="http://schemas.microsoft.com/office/2006/metadata/contentType" xmlns:ma="http://schemas.microsoft.com/office/2006/metadata/properties/metaAttributes" ct:_="" ma:_="" ma:contentTypeName="Documento Proyecto General" ma:contentTypeID="0x01010018E01CE33C90DE4A970D47E400D176AE0101009C8865360B01114692CE4EB30DC95D20" ma:contentTypeVersion="1" ma:contentTypeDescription="" ma:contentTypeScope="" ma:versionID="17a52ac7e7662aa74499e37d0a2cef01">
  <xsd:schema xmlns:xsd="http://www.w3.org/2001/XMLSchema" xmlns:xs="http://www.w3.org/2001/XMLSchema" xmlns:p="http://schemas.microsoft.com/office/2006/metadata/properties" xmlns:ns2="7e9eed2f-27c4-4474-ba4f-3601f39e8add" targetNamespace="http://schemas.microsoft.com/office/2006/metadata/properties" ma:root="true" ma:fieldsID="43ce1ecc6dcbda4092cff2bde0bc75bf" ns2:_="">
    <xsd:import namespace="7e9eed2f-27c4-4474-ba4f-3601f39e8add"/>
    <xsd:element name="properties">
      <xsd:complexType>
        <xsd:sequence>
          <xsd:element name="documentManagement">
            <xsd:complexType>
              <xsd:all>
                <xsd:element ref="ns2:T_Doc_x0020_Proyecto" minOccurs="0"/>
                <xsd:element ref="ns2:Hito_x0020_Proyecto" minOccurs="0"/>
                <xsd:element ref="ns2:Socios" minOccurs="0"/>
                <xsd:element ref="ns2:Observaciones" minOccurs="0"/>
                <xsd:element ref="ns2:Definitivo"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e9eed2f-27c4-4474-ba4f-3601f39e8add" elementFormDefault="qualified">
    <xsd:import namespace="http://schemas.microsoft.com/office/2006/documentManagement/types"/>
    <xsd:import namespace="http://schemas.microsoft.com/office/infopath/2007/PartnerControls"/>
    <xsd:element name="T_Doc_x0020_Proyecto" ma:index="2" nillable="true" ma:displayName="T_Doc Proyecto" ma:format="Dropdown" ma:internalName="T_Doc_x0020_Proyecto" ma:readOnly="false">
      <xsd:simpleType>
        <xsd:restriction base="dms:Choice">
          <xsd:enumeration value="Aceptación"/>
          <xsd:enumeration value="Acta"/>
          <xsd:enumeration value="Bibliografía"/>
          <xsd:enumeration value="Comunicación/notificaciones"/>
          <xsd:enumeration value="Contrato/convenio"/>
          <xsd:enumeration value="Declaraciones/certificados"/>
          <xsd:enumeration value="Empresa/entidad"/>
          <xsd:enumeration value="Formulario"/>
          <xsd:enumeration value="Inf. Económica/Presupuesto"/>
          <xsd:enumeration value="Memoria técnica"/>
          <xsd:enumeration value="Plantillas"/>
          <xsd:enumeration value="Presentaciones"/>
          <xsd:enumeration value="Resolución/certificación"/>
          <xsd:enumeration value="Retorno/Acuse de recibo"/>
          <xsd:enumeration value="Soporte"/>
          <xsd:enumeration value="Subsanación"/>
        </xsd:restriction>
      </xsd:simpleType>
    </xsd:element>
    <xsd:element name="Hito_x0020_Proyecto" ma:index="3" nillable="true" ma:displayName="Hito Proyecto" ma:default="Solicitud" ma:format="Dropdown" ma:internalName="Hito_x0020_Proyecto">
      <xsd:simpleType>
        <xsd:restriction base="dms:Choice">
          <xsd:enumeration value="Avance"/>
          <xsd:enumeration value="Solicitud"/>
          <xsd:enumeration value="Negociación"/>
          <xsd:enumeration value="Hito 1"/>
          <xsd:enumeration value="Hito 2"/>
          <xsd:enumeration value="Hito 3"/>
          <xsd:enumeration value="Hito 4"/>
        </xsd:restriction>
      </xsd:simpleType>
    </xsd:element>
    <xsd:element name="Socios" ma:index="4" nillable="true" ma:displayName="Socios" ma:format="Dropdown" ma:internalName="Socios">
      <xsd:simpleType>
        <xsd:restriction base="dms:Choice">
          <xsd:enumeration value="Escriba la opción nº 1"/>
          <xsd:enumeration value="Escriba la opción nº 2"/>
          <xsd:enumeration value="Escriba la opción nº 3"/>
        </xsd:restriction>
      </xsd:simpleType>
    </xsd:element>
    <xsd:element name="Observaciones" ma:index="5" nillable="true" ma:displayName="Observaciones" ma:internalName="Observaciones">
      <xsd:simpleType>
        <xsd:restriction base="dms:Note">
          <xsd:maxLength value="255"/>
        </xsd:restriction>
      </xsd:simpleType>
    </xsd:element>
    <xsd:element name="Definitivo" ma:index="6" nillable="true" ma:displayName="Definitivo" ma:default="No" ma:format="Dropdown" ma:internalName="Definitivo">
      <xsd:simpleType>
        <xsd:restriction base="dms:Choice">
          <xsd:enumeration value="Sí"/>
          <xsd:enumeration value="No"/>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Tipo de contenido"/>
        <xsd:element ref="dc:title" minOccurs="0" maxOccurs="1" ma:index="1"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Definitivo xmlns="7e9eed2f-27c4-4474-ba4f-3601f39e8add">No</Definitivo>
    <Socios xmlns="7e9eed2f-27c4-4474-ba4f-3601f39e8add" xsi:nil="true"/>
    <T_Doc_x0020_Proyecto xmlns="7e9eed2f-27c4-4474-ba4f-3601f39e8add">Plantillas</T_Doc_x0020_Proyecto>
    <Observaciones xmlns="7e9eed2f-27c4-4474-ba4f-3601f39e8add">&lt;div&gt;letra verde: 99-185 172&lt;/div&gt;
&lt;div&gt;letera gris 136 139 141&lt;/div&gt;
&lt;div&gt;barras y líneas verdes 71-215-172 50% transparencia&lt;/div&gt;
&lt;div&gt;fondos girs 187 188 189&lt;/div&gt;</Observaciones>
    <Hito_x0020_Proyecto xmlns="7e9eed2f-27c4-4474-ba4f-3601f39e8add">Hito 1</Hito_x0020_Proyecto>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EB00E29-73AC-4C94-8034-3D8A20E1B8FD}">
  <ds:schemaRefs>
    <ds:schemaRef ds:uri="Microsoft.SharePoint.Taxonomy.ContentTypeSync"/>
  </ds:schemaRefs>
</ds:datastoreItem>
</file>

<file path=customXml/itemProps2.xml><?xml version="1.0" encoding="utf-8"?>
<ds:datastoreItem xmlns:ds="http://schemas.openxmlformats.org/officeDocument/2006/customXml" ds:itemID="{DC661183-A7F8-4937-9A0C-7C99A31D16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e9eed2f-27c4-4474-ba4f-3601f39e8ad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95FBBFC-CB84-4E24-89F8-589CF93E3D1C}">
  <ds:schemaRef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7e9eed2f-27c4-4474-ba4f-3601f39e8add"/>
    <ds:schemaRef ds:uri="http://purl.org/dc/elements/1.1/"/>
    <ds:schemaRef ds:uri="http://schemas.microsoft.com/office/2006/metadata/properties"/>
    <ds:schemaRef ds:uri="http://www.w3.org/XML/1998/namespace"/>
  </ds:schemaRefs>
</ds:datastoreItem>
</file>

<file path=customXml/itemProps4.xml><?xml version="1.0" encoding="utf-8"?>
<ds:datastoreItem xmlns:ds="http://schemas.openxmlformats.org/officeDocument/2006/customXml" ds:itemID="{8B10593B-B023-4F67-82B2-B860B2F8934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17207</TotalTime>
  <Words>354</Words>
  <Application>Microsoft Macintosh PowerPoint</Application>
  <PresentationFormat>Presentación en pantalla (16:9)</PresentationFormat>
  <Paragraphs>175</Paragraphs>
  <Slides>41</Slides>
  <Notes>4</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41</vt:i4>
      </vt:variant>
    </vt:vector>
  </HeadingPairs>
  <TitlesOfParts>
    <vt:vector size="50" baseType="lpstr">
      <vt:lpstr>Arial</vt:lpstr>
      <vt:lpstr>DM Sans 14pt</vt:lpstr>
      <vt:lpstr>DM Sans 14pt ExtraLight</vt:lpstr>
      <vt:lpstr>DM Sans 14pt Medium</vt:lpstr>
      <vt:lpstr>DM Sans 14pt SemiBold</vt:lpstr>
      <vt:lpstr>Manrope</vt:lpstr>
      <vt:lpstr>Manrope Medium</vt:lpstr>
      <vt:lpstr>Tahoma</vt:lpstr>
      <vt:lpstr>01_REDYSIGN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At vero eos et accusamus et iusto dignissimos ducimus qui</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2.356</vt:lpstr>
      <vt:lpstr>486</vt:lpstr>
      <vt:lpstr>Presentación de PowerPoint</vt:lpstr>
      <vt:lpstr>Presentación de PowerPoint</vt:lpstr>
    </vt:vector>
  </TitlesOfParts>
  <Company>McMillan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Andree Fournier</dc:creator>
  <cp:lastModifiedBy>Microsoft Office User</cp:lastModifiedBy>
  <cp:revision>559</cp:revision>
  <dcterms:created xsi:type="dcterms:W3CDTF">2015-05-04T14:04:27Z</dcterms:created>
  <dcterms:modified xsi:type="dcterms:W3CDTF">2024-01-02T12:30:16Z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0x01010018E01CE33C90DE4A970D47E400D176AE0101009C8865360B01114692CE4EB30DC95D20</vt:lpwstr>
  </property>
  <property fmtid="{D5CDD505-2E9C-101B-9397-08002B2CF9AE}" pid="3" name="Order">
    <vt:r8>2000</vt:r8>
  </property>
</Properties>
</file>